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4" r:id="rId3"/>
    <p:sldId id="280" r:id="rId4"/>
    <p:sldId id="282" r:id="rId5"/>
    <p:sldId id="283" r:id="rId6"/>
    <p:sldId id="284" r:id="rId7"/>
    <p:sldId id="287" r:id="rId8"/>
    <p:sldId id="286" r:id="rId9"/>
    <p:sldId id="288" r:id="rId10"/>
    <p:sldId id="290" r:id="rId11"/>
    <p:sldId id="289" r:id="rId12"/>
    <p:sldId id="291" r:id="rId13"/>
    <p:sldId id="276" r:id="rId14"/>
    <p:sldId id="292" r:id="rId15"/>
    <p:sldId id="28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7E7E7E"/>
    <a:srgbClr val="FFFFFF"/>
    <a:srgbClr val="0F7FC5"/>
    <a:srgbClr val="404040"/>
    <a:srgbClr val="DFE65F"/>
    <a:srgbClr val="51BAAB"/>
    <a:srgbClr val="E8E8E8"/>
    <a:srgbClr val="FF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D729A-F2D7-412F-B0BC-4386D2B7C5A4}" v="61" dt="2020-11-06T18:37:46.438"/>
    <p1510:client id="{45A3BCFC-7009-453B-9F6F-488B1ED761D8}" v="1412" dt="2020-11-02T10:16:31.842"/>
    <p1510:client id="{4823D643-0E70-4B39-96E8-E5B655E73F5C}" v="425" dt="2020-11-02T18:37:50.533"/>
    <p1510:client id="{5BEC6BB2-A8C2-4BF9-9E77-ECDB3A569B0E}" v="291" dt="2020-11-02T08:10:30.874"/>
    <p1510:client id="{6FE4328A-E427-48CC-B0A4-052C7F8DD44D}" v="90" dt="2020-11-05T19:48:37.073"/>
    <p1510:client id="{C8A15494-F127-4E5D-8724-F692CF78DB9A}" v="316" dt="2020-11-02T18:58:06.428"/>
    <p1510:client id="{D22482ED-1848-4C7C-9E85-879FBB01AA4E}" v="1050" dt="2020-11-03T21:33:35.970"/>
    <p1510:client id="{E1B13A18-DEE3-4C34-973B-D36D0CE7B107}" v="460" dt="2020-11-05T18:52:04.313"/>
    <p1510:client id="{EF51F83D-6393-4A3F-A3A4-D9DE7DC1E555}" v="32" dt="2020-11-05T19:31:50.166"/>
    <p1510:client id="{FFA0EBB1-36E0-43AC-96A3-F7968A72F7F8}" v="25" dt="2020-11-04T00:01:09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7" autoAdjust="0"/>
    <p:restoredTop sz="88166" autoAdjust="0"/>
  </p:normalViewPr>
  <p:slideViewPr>
    <p:cSldViewPr snapToGrid="0">
      <p:cViewPr varScale="1">
        <p:scale>
          <a:sx n="60" d="100"/>
          <a:sy n="60" d="100"/>
        </p:scale>
        <p:origin x="1848" y="60"/>
      </p:cViewPr>
      <p:guideLst>
        <p:guide orient="horz" pos="2160"/>
        <p:guide pos="54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nce Wheeler Jr." userId="+nKsWH6p+fFAxtMTVhf37Rng5x6YE9IShj1GnvuY+b8=" providerId="None" clId="Web-{FFA0EBB1-36E0-43AC-96A3-F7968A72F7F8}"/>
    <pc:docChg chg="modSld">
      <pc:chgData name="Clarence Wheeler Jr." userId="+nKsWH6p+fFAxtMTVhf37Rng5x6YE9IShj1GnvuY+b8=" providerId="None" clId="Web-{FFA0EBB1-36E0-43AC-96A3-F7968A72F7F8}" dt="2020-11-04T00:01:09.892" v="24" actId="20577"/>
      <pc:docMkLst>
        <pc:docMk/>
      </pc:docMkLst>
      <pc:sldChg chg="modSp">
        <pc:chgData name="Clarence Wheeler Jr." userId="+nKsWH6p+fFAxtMTVhf37Rng5x6YE9IShj1GnvuY+b8=" providerId="None" clId="Web-{FFA0EBB1-36E0-43AC-96A3-F7968A72F7F8}" dt="2020-11-04T00:01:09.892" v="23" actId="20577"/>
        <pc:sldMkLst>
          <pc:docMk/>
          <pc:sldMk cId="231646388" sldId="280"/>
        </pc:sldMkLst>
        <pc:spChg chg="mod">
          <ac:chgData name="Clarence Wheeler Jr." userId="+nKsWH6p+fFAxtMTVhf37Rng5x6YE9IShj1GnvuY+b8=" providerId="None" clId="Web-{FFA0EBB1-36E0-43AC-96A3-F7968A72F7F8}" dt="2020-11-04T00:01:09.892" v="23" actId="20577"/>
          <ac:spMkLst>
            <pc:docMk/>
            <pc:sldMk cId="231646388" sldId="280"/>
            <ac:spMk id="4" creationId="{00000000-0000-0000-0000-000000000000}"/>
          </ac:spMkLst>
        </pc:spChg>
      </pc:sldChg>
    </pc:docChg>
  </pc:docChgLst>
  <pc:docChgLst>
    <pc:chgData name="Jenna Allen" userId="v5+EX3TtihtdmR4pV4kqcyqVVJx2n+kdR8fWq4mBUK0=" providerId="None" clId="Web-{BB387032-DC49-4801-B522-88242C7E0BC1}"/>
    <pc:docChg chg="modSld">
      <pc:chgData name="Jenna Allen" userId="v5+EX3TtihtdmR4pV4kqcyqVVJx2n+kdR8fWq4mBUK0=" providerId="None" clId="Web-{BB387032-DC49-4801-B522-88242C7E0BC1}" dt="2020-11-03T23:48:44.542" v="55"/>
      <pc:docMkLst>
        <pc:docMk/>
      </pc:docMkLst>
      <pc:sldChg chg="modNotes">
        <pc:chgData name="Jenna Allen" userId="v5+EX3TtihtdmR4pV4kqcyqVVJx2n+kdR8fWq4mBUK0=" providerId="None" clId="Web-{BB387032-DC49-4801-B522-88242C7E0BC1}" dt="2020-11-03T23:48:44.542" v="55"/>
        <pc:sldMkLst>
          <pc:docMk/>
          <pc:sldMk cId="3129654720" sldId="272"/>
        </pc:sldMkLst>
      </pc:sldChg>
    </pc:docChg>
  </pc:docChgLst>
  <pc:docChgLst>
    <pc:chgData name="Jenna Allen" userId="v5+EX3TtihtdmR4pV4kqcyqVVJx2n+kdR8fWq4mBUK0=" providerId="None" clId="Web-{5BEC6BB2-A8C2-4BF9-9E77-ECDB3A569B0E}"/>
    <pc:docChg chg="delSld modSld">
      <pc:chgData name="Jenna Allen" userId="v5+EX3TtihtdmR4pV4kqcyqVVJx2n+kdR8fWq4mBUK0=" providerId="None" clId="Web-{5BEC6BB2-A8C2-4BF9-9E77-ECDB3A569B0E}" dt="2020-11-02T08:10:30.874" v="283"/>
      <pc:docMkLst>
        <pc:docMk/>
      </pc:docMkLst>
      <pc:sldChg chg="addSp delSp modSp">
        <pc:chgData name="Jenna Allen" userId="v5+EX3TtihtdmR4pV4kqcyqVVJx2n+kdR8fWq4mBUK0=" providerId="None" clId="Web-{5BEC6BB2-A8C2-4BF9-9E77-ECDB3A569B0E}" dt="2020-11-02T07:37:00.177" v="57" actId="1076"/>
        <pc:sldMkLst>
          <pc:docMk/>
          <pc:sldMk cId="0" sldId="260"/>
        </pc:sldMkLst>
        <pc:spChg chg="mod ord">
          <ac:chgData name="Jenna Allen" userId="v5+EX3TtihtdmR4pV4kqcyqVVJx2n+kdR8fWq4mBUK0=" providerId="None" clId="Web-{5BEC6BB2-A8C2-4BF9-9E77-ECDB3A569B0E}" dt="2020-11-02T07:37:00.177" v="57" actId="1076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Jenna Allen" userId="v5+EX3TtihtdmR4pV4kqcyqVVJx2n+kdR8fWq4mBUK0=" providerId="None" clId="Web-{5BEC6BB2-A8C2-4BF9-9E77-ECDB3A569B0E}" dt="2020-11-02T07:33:16.594" v="12"/>
          <ac:spMkLst>
            <pc:docMk/>
            <pc:sldMk cId="0" sldId="260"/>
            <ac:spMk id="10" creationId="{8257CDF8-99F4-4E13-9DC3-976BD6413E41}"/>
          </ac:spMkLst>
        </pc:spChg>
        <pc:picChg chg="add mod">
          <ac:chgData name="Jenna Allen" userId="v5+EX3TtihtdmR4pV4kqcyqVVJx2n+kdR8fWq4mBUK0=" providerId="None" clId="Web-{5BEC6BB2-A8C2-4BF9-9E77-ECDB3A569B0E}" dt="2020-11-02T07:32:17.718" v="7" actId="1076"/>
          <ac:picMkLst>
            <pc:docMk/>
            <pc:sldMk cId="0" sldId="260"/>
            <ac:picMk id="3" creationId="{36F7BC84-7E69-4A37-8A19-2FB590F77BF5}"/>
          </ac:picMkLst>
        </pc:picChg>
        <pc:picChg chg="add mod">
          <ac:chgData name="Jenna Allen" userId="v5+EX3TtihtdmR4pV4kqcyqVVJx2n+kdR8fWq4mBUK0=" providerId="None" clId="Web-{5BEC6BB2-A8C2-4BF9-9E77-ECDB3A569B0E}" dt="2020-11-02T07:32:15.546" v="6" actId="1076"/>
          <ac:picMkLst>
            <pc:docMk/>
            <pc:sldMk cId="0" sldId="260"/>
            <ac:picMk id="4" creationId="{DBE491BB-C942-4150-B2CB-83D01969564D}"/>
          </ac:picMkLst>
        </pc:picChg>
        <pc:picChg chg="add mod">
          <ac:chgData name="Jenna Allen" userId="v5+EX3TtihtdmR4pV4kqcyqVVJx2n+kdR8fWq4mBUK0=" providerId="None" clId="Web-{5BEC6BB2-A8C2-4BF9-9E77-ECDB3A569B0E}" dt="2020-11-02T07:32:22.453" v="9" actId="1076"/>
          <ac:picMkLst>
            <pc:docMk/>
            <pc:sldMk cId="0" sldId="260"/>
            <ac:picMk id="6" creationId="{88C45D77-192F-4836-BEAC-ACE8A974A1C1}"/>
          </ac:picMkLst>
        </pc:picChg>
        <pc:picChg chg="add mod">
          <ac:chgData name="Jenna Allen" userId="v5+EX3TtihtdmR4pV4kqcyqVVJx2n+kdR8fWq4mBUK0=" providerId="None" clId="Web-{5BEC6BB2-A8C2-4BF9-9E77-ECDB3A569B0E}" dt="2020-11-02T07:32:10.812" v="4" actId="1076"/>
          <ac:picMkLst>
            <pc:docMk/>
            <pc:sldMk cId="0" sldId="260"/>
            <ac:picMk id="7" creationId="{DAA181FA-3530-4B1D-B146-49E88A249636}"/>
          </ac:picMkLst>
        </pc:picChg>
        <pc:picChg chg="del">
          <ac:chgData name="Jenna Allen" userId="v5+EX3TtihtdmR4pV4kqcyqVVJx2n+kdR8fWq4mBUK0=" providerId="None" clId="Web-{5BEC6BB2-A8C2-4BF9-9E77-ECDB3A569B0E}" dt="2020-11-02T07:32:19.703" v="8"/>
          <ac:picMkLst>
            <pc:docMk/>
            <pc:sldMk cId="0" sldId="260"/>
            <ac:picMk id="8" creationId="{00000000-0000-0000-0000-000000000000}"/>
          </ac:picMkLst>
        </pc:picChg>
        <pc:picChg chg="add mod ord modCrop">
          <ac:chgData name="Jenna Allen" userId="v5+EX3TtihtdmR4pV4kqcyqVVJx2n+kdR8fWq4mBUK0=" providerId="None" clId="Web-{5BEC6BB2-A8C2-4BF9-9E77-ECDB3A569B0E}" dt="2020-11-02T07:33:16.594" v="12"/>
          <ac:picMkLst>
            <pc:docMk/>
            <pc:sldMk cId="0" sldId="260"/>
            <ac:picMk id="11" creationId="{1A854E42-B654-4385-81D7-0B66FF470987}"/>
          </ac:picMkLst>
        </pc:picChg>
      </pc:sldChg>
      <pc:sldChg chg="addSp delSp modSp modNotes">
        <pc:chgData name="Jenna Allen" userId="v5+EX3TtihtdmR4pV4kqcyqVVJx2n+kdR8fWq4mBUK0=" providerId="None" clId="Web-{5BEC6BB2-A8C2-4BF9-9E77-ECDB3A569B0E}" dt="2020-11-02T08:10:24.968" v="282"/>
        <pc:sldMkLst>
          <pc:docMk/>
          <pc:sldMk cId="0" sldId="264"/>
        </pc:sldMkLst>
        <pc:spChg chg="add del mod">
          <ac:chgData name="Jenna Allen" userId="v5+EX3TtihtdmR4pV4kqcyqVVJx2n+kdR8fWq4mBUK0=" providerId="None" clId="Web-{5BEC6BB2-A8C2-4BF9-9E77-ECDB3A569B0E}" dt="2020-11-02T07:38:42.351" v="59"/>
          <ac:spMkLst>
            <pc:docMk/>
            <pc:sldMk cId="0" sldId="264"/>
            <ac:spMk id="3" creationId="{FA4DEF93-91D8-429F-BBEE-8005F451584F}"/>
          </ac:spMkLst>
        </pc:spChg>
        <pc:spChg chg="mod">
          <ac:chgData name="Jenna Allen" userId="v5+EX3TtihtdmR4pV4kqcyqVVJx2n+kdR8fWq4mBUK0=" providerId="None" clId="Web-{5BEC6BB2-A8C2-4BF9-9E77-ECDB3A569B0E}" dt="2020-11-02T08:09:52.967" v="273" actId="1076"/>
          <ac:spMkLst>
            <pc:docMk/>
            <pc:sldMk cId="0" sldId="264"/>
            <ac:spMk id="4" creationId="{00000000-0000-0000-0000-000000000000}"/>
          </ac:spMkLst>
        </pc:spChg>
        <pc:spChg chg="add del mod">
          <ac:chgData name="Jenna Allen" userId="v5+EX3TtihtdmR4pV4kqcyqVVJx2n+kdR8fWq4mBUK0=" providerId="None" clId="Web-{5BEC6BB2-A8C2-4BF9-9E77-ECDB3A569B0E}" dt="2020-11-02T07:45:39.687" v="68"/>
          <ac:spMkLst>
            <pc:docMk/>
            <pc:sldMk cId="0" sldId="264"/>
            <ac:spMk id="9" creationId="{E99B12DF-99C5-48BD-AAB1-5F2D8149DE20}"/>
          </ac:spMkLst>
        </pc:spChg>
        <pc:spChg chg="add del mod">
          <ac:chgData name="Jenna Allen" userId="v5+EX3TtihtdmR4pV4kqcyqVVJx2n+kdR8fWq4mBUK0=" providerId="None" clId="Web-{5BEC6BB2-A8C2-4BF9-9E77-ECDB3A569B0E}" dt="2020-11-02T07:51:34.085" v="76"/>
          <ac:spMkLst>
            <pc:docMk/>
            <pc:sldMk cId="0" sldId="264"/>
            <ac:spMk id="12" creationId="{C4447678-AB72-4DF0-BF10-D11554C3FC5D}"/>
          </ac:spMkLst>
        </pc:spChg>
        <pc:spChg chg="add del mod">
          <ac:chgData name="Jenna Allen" userId="v5+EX3TtihtdmR4pV4kqcyqVVJx2n+kdR8fWq4mBUK0=" providerId="None" clId="Web-{5BEC6BB2-A8C2-4BF9-9E77-ECDB3A569B0E}" dt="2020-11-02T07:58:20.969" v="81"/>
          <ac:spMkLst>
            <pc:docMk/>
            <pc:sldMk cId="0" sldId="264"/>
            <ac:spMk id="15" creationId="{8B759169-14F7-43DC-B1AE-E5A00FF5B861}"/>
          </ac:spMkLst>
        </pc:spChg>
        <pc:spChg chg="add del mod">
          <ac:chgData name="Jenna Allen" userId="v5+EX3TtihtdmR4pV4kqcyqVVJx2n+kdR8fWq4mBUK0=" providerId="None" clId="Web-{5BEC6BB2-A8C2-4BF9-9E77-ECDB3A569B0E}" dt="2020-11-02T08:00:50.129" v="87"/>
          <ac:spMkLst>
            <pc:docMk/>
            <pc:sldMk cId="0" sldId="264"/>
            <ac:spMk id="18" creationId="{94979056-118B-481A-AEA9-621BD3385B2B}"/>
          </ac:spMkLst>
        </pc:spChg>
        <pc:spChg chg="add mod">
          <ac:chgData name="Jenna Allen" userId="v5+EX3TtihtdmR4pV4kqcyqVVJx2n+kdR8fWq4mBUK0=" providerId="None" clId="Web-{5BEC6BB2-A8C2-4BF9-9E77-ECDB3A569B0E}" dt="2020-11-02T08:09:39.233" v="272" actId="1076"/>
          <ac:spMkLst>
            <pc:docMk/>
            <pc:sldMk cId="0" sldId="264"/>
            <ac:spMk id="21" creationId="{403B7F20-A42F-4E18-97E6-C343F6D905FD}"/>
          </ac:spMkLst>
        </pc:spChg>
        <pc:picChg chg="add del mod ord modCrop">
          <ac:chgData name="Jenna Allen" userId="v5+EX3TtihtdmR4pV4kqcyqVVJx2n+kdR8fWq4mBUK0=" providerId="None" clId="Web-{5BEC6BB2-A8C2-4BF9-9E77-ECDB3A569B0E}" dt="2020-11-02T07:40:27.118" v="67"/>
          <ac:picMkLst>
            <pc:docMk/>
            <pc:sldMk cId="0" sldId="264"/>
            <ac:picMk id="6" creationId="{8186CE3E-1511-4AEA-9B2C-77487F8D8CAC}"/>
          </ac:picMkLst>
        </pc:picChg>
        <pc:picChg chg="del">
          <ac:chgData name="Jenna Allen" userId="v5+EX3TtihtdmR4pV4kqcyqVVJx2n+kdR8fWq4mBUK0=" providerId="None" clId="Web-{5BEC6BB2-A8C2-4BF9-9E77-ECDB3A569B0E}" dt="2020-11-02T07:37:57.240" v="58"/>
          <ac:picMkLst>
            <pc:docMk/>
            <pc:sldMk cId="0" sldId="264"/>
            <ac:picMk id="7" creationId="{00000000-0000-0000-0000-000000000000}"/>
          </ac:picMkLst>
        </pc:picChg>
        <pc:picChg chg="add del mod ord modCrop">
          <ac:chgData name="Jenna Allen" userId="v5+EX3TtihtdmR4pV4kqcyqVVJx2n+kdR8fWq4mBUK0=" providerId="None" clId="Web-{5BEC6BB2-A8C2-4BF9-9E77-ECDB3A569B0E}" dt="2020-11-02T07:51:22.897" v="75"/>
          <ac:picMkLst>
            <pc:docMk/>
            <pc:sldMk cId="0" sldId="264"/>
            <ac:picMk id="10" creationId="{1F1B4E56-B0FF-4F21-A264-3A8E9893D484}"/>
          </ac:picMkLst>
        </pc:picChg>
        <pc:picChg chg="add del mod ord modCrop">
          <ac:chgData name="Jenna Allen" userId="v5+EX3TtihtdmR4pV4kqcyqVVJx2n+kdR8fWq4mBUK0=" providerId="None" clId="Web-{5BEC6BB2-A8C2-4BF9-9E77-ECDB3A569B0E}" dt="2020-11-02T07:52:14.851" v="80"/>
          <ac:picMkLst>
            <pc:docMk/>
            <pc:sldMk cId="0" sldId="264"/>
            <ac:picMk id="13" creationId="{3F0F75FA-68BD-48DA-ADBE-69321DBCCD2A}"/>
          </ac:picMkLst>
        </pc:picChg>
        <pc:picChg chg="add del mod ord modCrop">
          <ac:chgData name="Jenna Allen" userId="v5+EX3TtihtdmR4pV4kqcyqVVJx2n+kdR8fWq4mBUK0=" providerId="None" clId="Web-{5BEC6BB2-A8C2-4BF9-9E77-ECDB3A569B0E}" dt="2020-11-02T08:00:18.362" v="86"/>
          <ac:picMkLst>
            <pc:docMk/>
            <pc:sldMk cId="0" sldId="264"/>
            <ac:picMk id="16" creationId="{0ECE0E1B-FAEE-4B56-A224-AF841F15F4F2}"/>
          </ac:picMkLst>
        </pc:picChg>
        <pc:picChg chg="add mod ord modCrop">
          <ac:chgData name="Jenna Allen" userId="v5+EX3TtihtdmR4pV4kqcyqVVJx2n+kdR8fWq4mBUK0=" providerId="None" clId="Web-{5BEC6BB2-A8C2-4BF9-9E77-ECDB3A569B0E}" dt="2020-11-02T08:01:00.519" v="88"/>
          <ac:picMkLst>
            <pc:docMk/>
            <pc:sldMk cId="0" sldId="264"/>
            <ac:picMk id="19" creationId="{01691CE9-5734-4DF6-ADF1-60F30967B1D6}"/>
          </ac:picMkLst>
        </pc:picChg>
      </pc:sldChg>
      <pc:sldChg chg="del">
        <pc:chgData name="Jenna Allen" userId="v5+EX3TtihtdmR4pV4kqcyqVVJx2n+kdR8fWq4mBUK0=" providerId="None" clId="Web-{5BEC6BB2-A8C2-4BF9-9E77-ECDB3A569B0E}" dt="2020-11-02T08:10:30.874" v="283"/>
        <pc:sldMkLst>
          <pc:docMk/>
          <pc:sldMk cId="2881475875" sldId="281"/>
        </pc:sldMkLst>
      </pc:sldChg>
      <pc:sldChg chg="addSp delSp modSp">
        <pc:chgData name="Jenna Allen" userId="v5+EX3TtihtdmR4pV4kqcyqVVJx2n+kdR8fWq4mBUK0=" providerId="None" clId="Web-{5BEC6BB2-A8C2-4BF9-9E77-ECDB3A569B0E}" dt="2020-11-02T07:48:33.487" v="74"/>
        <pc:sldMkLst>
          <pc:docMk/>
          <pc:sldMk cId="1449552430" sldId="284"/>
        </pc:sldMkLst>
        <pc:spChg chg="add mod">
          <ac:chgData name="Jenna Allen" userId="v5+EX3TtihtdmR4pV4kqcyqVVJx2n+kdR8fWq4mBUK0=" providerId="None" clId="Web-{5BEC6BB2-A8C2-4BF9-9E77-ECDB3A569B0E}" dt="2020-11-02T07:48:33.487" v="74"/>
          <ac:spMkLst>
            <pc:docMk/>
            <pc:sldMk cId="1449552430" sldId="284"/>
            <ac:spMk id="3" creationId="{07519543-337F-4722-907B-788E9AFA816E}"/>
          </ac:spMkLst>
        </pc:spChg>
        <pc:picChg chg="del">
          <ac:chgData name="Jenna Allen" userId="v5+EX3TtihtdmR4pV4kqcyqVVJx2n+kdR8fWq4mBUK0=" providerId="None" clId="Web-{5BEC6BB2-A8C2-4BF9-9E77-ECDB3A569B0E}" dt="2020-11-02T07:48:33.487" v="74"/>
          <ac:picMkLst>
            <pc:docMk/>
            <pc:sldMk cId="1449552430" sldId="284"/>
            <ac:picMk id="7" creationId="{00000000-0000-0000-0000-000000000000}"/>
          </ac:picMkLst>
        </pc:picChg>
      </pc:sldChg>
    </pc:docChg>
  </pc:docChgLst>
  <pc:docChgLst>
    <pc:chgData name="Jenna Allen" userId="v5+EX3TtihtdmR4pV4kqcyqVVJx2n+kdR8fWq4mBUK0=" providerId="None" clId="Web-{4823D643-0E70-4B39-96E8-E5B655E73F5C}"/>
    <pc:docChg chg="modSld sldOrd">
      <pc:chgData name="Jenna Allen" userId="v5+EX3TtihtdmR4pV4kqcyqVVJx2n+kdR8fWq4mBUK0=" providerId="None" clId="Web-{4823D643-0E70-4B39-96E8-E5B655E73F5C}" dt="2020-11-02T18:41:16.029" v="1396"/>
      <pc:docMkLst>
        <pc:docMk/>
      </pc:docMkLst>
      <pc:sldChg chg="modSp">
        <pc:chgData name="Jenna Allen" userId="v5+EX3TtihtdmR4pV4kqcyqVVJx2n+kdR8fWq4mBUK0=" providerId="None" clId="Web-{4823D643-0E70-4B39-96E8-E5B655E73F5C}" dt="2020-11-02T18:27:52.045" v="963" actId="20577"/>
        <pc:sldMkLst>
          <pc:docMk/>
          <pc:sldMk cId="287257092" sldId="283"/>
        </pc:sldMkLst>
        <pc:spChg chg="mod">
          <ac:chgData name="Jenna Allen" userId="v5+EX3TtihtdmR4pV4kqcyqVVJx2n+kdR8fWq4mBUK0=" providerId="None" clId="Web-{4823D643-0E70-4B39-96E8-E5B655E73F5C}" dt="2020-11-02T18:27:52.045" v="963" actId="20577"/>
          <ac:spMkLst>
            <pc:docMk/>
            <pc:sldMk cId="287257092" sldId="283"/>
            <ac:spMk id="4" creationId="{00000000-0000-0000-0000-000000000000}"/>
          </ac:spMkLst>
        </pc:spChg>
      </pc:sldChg>
      <pc:sldChg chg="modNotes">
        <pc:chgData name="Jenna Allen" userId="v5+EX3TtihtdmR4pV4kqcyqVVJx2n+kdR8fWq4mBUK0=" providerId="None" clId="Web-{4823D643-0E70-4B39-96E8-E5B655E73F5C}" dt="2020-11-02T18:32:56.359" v="1129"/>
        <pc:sldMkLst>
          <pc:docMk/>
          <pc:sldMk cId="1449552430" sldId="284"/>
        </pc:sldMkLst>
      </pc:sldChg>
      <pc:sldChg chg="modSp modNotes">
        <pc:chgData name="Jenna Allen" userId="v5+EX3TtihtdmR4pV4kqcyqVVJx2n+kdR8fWq4mBUK0=" providerId="None" clId="Web-{4823D643-0E70-4B39-96E8-E5B655E73F5C}" dt="2020-11-02T18:31:08.963" v="1040" actId="20577"/>
        <pc:sldMkLst>
          <pc:docMk/>
          <pc:sldMk cId="3264398629" sldId="285"/>
        </pc:sldMkLst>
        <pc:spChg chg="mod">
          <ac:chgData name="Jenna Allen" userId="v5+EX3TtihtdmR4pV4kqcyqVVJx2n+kdR8fWq4mBUK0=" providerId="None" clId="Web-{4823D643-0E70-4B39-96E8-E5B655E73F5C}" dt="2020-11-02T18:31:08.963" v="1040" actId="20577"/>
          <ac:spMkLst>
            <pc:docMk/>
            <pc:sldMk cId="3264398629" sldId="285"/>
            <ac:spMk id="4" creationId="{00000000-0000-0000-0000-000000000000}"/>
          </ac:spMkLst>
        </pc:spChg>
      </pc:sldChg>
      <pc:sldChg chg="modSp modNotes">
        <pc:chgData name="Jenna Allen" userId="v5+EX3TtihtdmR4pV4kqcyqVVJx2n+kdR8fWq4mBUK0=" providerId="None" clId="Web-{4823D643-0E70-4B39-96E8-E5B655E73F5C}" dt="2020-11-02T18:41:16.029" v="1396"/>
        <pc:sldMkLst>
          <pc:docMk/>
          <pc:sldMk cId="872694843" sldId="286"/>
        </pc:sldMkLst>
        <pc:spChg chg="mod">
          <ac:chgData name="Jenna Allen" userId="v5+EX3TtihtdmR4pV4kqcyqVVJx2n+kdR8fWq4mBUK0=" providerId="None" clId="Web-{4823D643-0E70-4B39-96E8-E5B655E73F5C}" dt="2020-11-02T18:03:51.366" v="204" actId="20577"/>
          <ac:spMkLst>
            <pc:docMk/>
            <pc:sldMk cId="872694843" sldId="286"/>
            <ac:spMk id="4" creationId="{00000000-0000-0000-0000-000000000000}"/>
          </ac:spMkLst>
        </pc:spChg>
      </pc:sldChg>
      <pc:sldChg chg="modSp ord modNotes">
        <pc:chgData name="Jenna Allen" userId="v5+EX3TtihtdmR4pV4kqcyqVVJx2n+kdR8fWq4mBUK0=" providerId="None" clId="Web-{4823D643-0E70-4B39-96E8-E5B655E73F5C}" dt="2020-11-02T18:37:48.283" v="1206"/>
        <pc:sldMkLst>
          <pc:docMk/>
          <pc:sldMk cId="3128172500" sldId="287"/>
        </pc:sldMkLst>
        <pc:spChg chg="mod">
          <ac:chgData name="Jenna Allen" userId="v5+EX3TtihtdmR4pV4kqcyqVVJx2n+kdR8fWq4mBUK0=" providerId="None" clId="Web-{4823D643-0E70-4B39-96E8-E5B655E73F5C}" dt="2020-11-02T18:06:25.766" v="326" actId="14100"/>
          <ac:spMkLst>
            <pc:docMk/>
            <pc:sldMk cId="3128172500" sldId="287"/>
            <ac:spMk id="4" creationId="{00000000-0000-0000-0000-000000000000}"/>
          </ac:spMkLst>
        </pc:spChg>
      </pc:sldChg>
    </pc:docChg>
  </pc:docChgLst>
  <pc:docChgLst>
    <pc:chgData name="Clarence Wheeler Jr." userId="+nKsWH6p+fFAxtMTVhf37Rng5x6YE9IShj1GnvuY+b8=" providerId="None" clId="Web-{6FE4328A-E427-48CC-B0A4-052C7F8DD44D}"/>
    <pc:docChg chg="modSld">
      <pc:chgData name="Clarence Wheeler Jr." userId="+nKsWH6p+fFAxtMTVhf37Rng5x6YE9IShj1GnvuY+b8=" providerId="None" clId="Web-{6FE4328A-E427-48CC-B0A4-052C7F8DD44D}" dt="2020-11-05T19:48:37.073" v="89" actId="14100"/>
      <pc:docMkLst>
        <pc:docMk/>
      </pc:docMkLst>
      <pc:sldChg chg="modSp">
        <pc:chgData name="Clarence Wheeler Jr." userId="+nKsWH6p+fFAxtMTVhf37Rng5x6YE9IShj1GnvuY+b8=" providerId="None" clId="Web-{6FE4328A-E427-48CC-B0A4-052C7F8DD44D}" dt="2020-11-05T19:47:42.760" v="87" actId="20577"/>
        <pc:sldMkLst>
          <pc:docMk/>
          <pc:sldMk cId="1323242036" sldId="282"/>
        </pc:sldMkLst>
        <pc:spChg chg="mod">
          <ac:chgData name="Clarence Wheeler Jr." userId="+nKsWH6p+fFAxtMTVhf37Rng5x6YE9IShj1GnvuY+b8=" providerId="None" clId="Web-{6FE4328A-E427-48CC-B0A4-052C7F8DD44D}" dt="2020-11-05T19:47:42.760" v="87" actId="20577"/>
          <ac:spMkLst>
            <pc:docMk/>
            <pc:sldMk cId="1323242036" sldId="282"/>
            <ac:spMk id="4" creationId="{00000000-0000-0000-0000-000000000000}"/>
          </ac:spMkLst>
        </pc:spChg>
      </pc:sldChg>
      <pc:sldChg chg="modSp">
        <pc:chgData name="Clarence Wheeler Jr." userId="+nKsWH6p+fFAxtMTVhf37Rng5x6YE9IShj1GnvuY+b8=" providerId="None" clId="Web-{6FE4328A-E427-48CC-B0A4-052C7F8DD44D}" dt="2020-11-05T19:48:37.073" v="89" actId="14100"/>
        <pc:sldMkLst>
          <pc:docMk/>
          <pc:sldMk cId="1422407868" sldId="290"/>
        </pc:sldMkLst>
        <pc:picChg chg="mod">
          <ac:chgData name="Clarence Wheeler Jr." userId="+nKsWH6p+fFAxtMTVhf37Rng5x6YE9IShj1GnvuY+b8=" providerId="None" clId="Web-{6FE4328A-E427-48CC-B0A4-052C7F8DD44D}" dt="2020-11-05T19:48:37.073" v="89" actId="14100"/>
          <ac:picMkLst>
            <pc:docMk/>
            <pc:sldMk cId="1422407868" sldId="290"/>
            <ac:picMk id="3" creationId="{00000000-0000-0000-0000-000000000000}"/>
          </ac:picMkLst>
        </pc:picChg>
      </pc:sldChg>
    </pc:docChg>
  </pc:docChgLst>
  <pc:docChgLst>
    <pc:chgData name="Jenna Allen" userId="v5+EX3TtihtdmR4pV4kqcyqVVJx2n+kdR8fWq4mBUK0=" providerId="None" clId="Web-{45A3BCFC-7009-453B-9F6F-488B1ED761D8}"/>
    <pc:docChg chg="addSld delSld modSld sldOrd">
      <pc:chgData name="Jenna Allen" userId="v5+EX3TtihtdmR4pV4kqcyqVVJx2n+kdR8fWq4mBUK0=" providerId="None" clId="Web-{45A3BCFC-7009-453B-9F6F-488B1ED761D8}" dt="2020-11-02T10:16:31.842" v="1400"/>
      <pc:docMkLst>
        <pc:docMk/>
      </pc:docMkLst>
      <pc:sldChg chg="addSp delSp modSp modNotes">
        <pc:chgData name="Jenna Allen" userId="v5+EX3TtihtdmR4pV4kqcyqVVJx2n+kdR8fWq4mBUK0=" providerId="None" clId="Web-{45A3BCFC-7009-453B-9F6F-488B1ED761D8}" dt="2020-11-02T08:59:27.420" v="210" actId="20577"/>
        <pc:sldMkLst>
          <pc:docMk/>
          <pc:sldMk cId="0" sldId="260"/>
        </pc:sldMkLst>
        <pc:spChg chg="add del mod">
          <ac:chgData name="Jenna Allen" userId="v5+EX3TtihtdmR4pV4kqcyqVVJx2n+kdR8fWq4mBUK0=" providerId="None" clId="Web-{45A3BCFC-7009-453B-9F6F-488B1ED761D8}" dt="2020-11-02T08:59:27.420" v="210" actId="20577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Jenna Allen" userId="v5+EX3TtihtdmR4pV4kqcyqVVJx2n+kdR8fWq4mBUK0=" providerId="None" clId="Web-{45A3BCFC-7009-453B-9F6F-488B1ED761D8}" dt="2020-11-02T08:57:14.678" v="168"/>
          <ac:spMkLst>
            <pc:docMk/>
            <pc:sldMk cId="0" sldId="260"/>
            <ac:spMk id="9" creationId="{56294038-4CEA-4B33-9992-59F20977F7F4}"/>
          </ac:spMkLst>
        </pc:spChg>
        <pc:spChg chg="add del mod">
          <ac:chgData name="Jenna Allen" userId="v5+EX3TtihtdmR4pV4kqcyqVVJx2n+kdR8fWq4mBUK0=" providerId="None" clId="Web-{45A3BCFC-7009-453B-9F6F-488B1ED761D8}" dt="2020-11-02T08:58:00.228" v="177"/>
          <ac:spMkLst>
            <pc:docMk/>
            <pc:sldMk cId="0" sldId="260"/>
            <ac:spMk id="12" creationId="{961A8725-C886-4AC3-A399-E7D60DEB10FF}"/>
          </ac:spMkLst>
        </pc:spChg>
        <pc:picChg chg="del">
          <ac:chgData name="Jenna Allen" userId="v5+EX3TtihtdmR4pV4kqcyqVVJx2n+kdR8fWq4mBUK0=" providerId="None" clId="Web-{45A3BCFC-7009-453B-9F6F-488B1ED761D8}" dt="2020-11-02T08:47:53.394" v="121"/>
          <ac:picMkLst>
            <pc:docMk/>
            <pc:sldMk cId="0" sldId="260"/>
            <ac:picMk id="3" creationId="{36F7BC84-7E69-4A37-8A19-2FB590F77BF5}"/>
          </ac:picMkLst>
        </pc:picChg>
        <pc:picChg chg="del">
          <ac:chgData name="Jenna Allen" userId="v5+EX3TtihtdmR4pV4kqcyqVVJx2n+kdR8fWq4mBUK0=" providerId="None" clId="Web-{45A3BCFC-7009-453B-9F6F-488B1ED761D8}" dt="2020-11-02T08:47:51.035" v="119"/>
          <ac:picMkLst>
            <pc:docMk/>
            <pc:sldMk cId="0" sldId="260"/>
            <ac:picMk id="4" creationId="{DBE491BB-C942-4150-B2CB-83D01969564D}"/>
          </ac:picMkLst>
        </pc:picChg>
        <pc:picChg chg="del">
          <ac:chgData name="Jenna Allen" userId="v5+EX3TtihtdmR4pV4kqcyqVVJx2n+kdR8fWq4mBUK0=" providerId="None" clId="Web-{45A3BCFC-7009-453B-9F6F-488B1ED761D8}" dt="2020-11-02T08:57:27.194" v="171"/>
          <ac:picMkLst>
            <pc:docMk/>
            <pc:sldMk cId="0" sldId="260"/>
            <ac:picMk id="6" creationId="{88C45D77-192F-4836-BEAC-ACE8A974A1C1}"/>
          </ac:picMkLst>
        </pc:picChg>
        <pc:picChg chg="del">
          <ac:chgData name="Jenna Allen" userId="v5+EX3TtihtdmR4pV4kqcyqVVJx2n+kdR8fWq4mBUK0=" providerId="None" clId="Web-{45A3BCFC-7009-453B-9F6F-488B1ED761D8}" dt="2020-11-02T08:47:52.285" v="120"/>
          <ac:picMkLst>
            <pc:docMk/>
            <pc:sldMk cId="0" sldId="260"/>
            <ac:picMk id="7" creationId="{DAA181FA-3530-4B1D-B146-49E88A249636}"/>
          </ac:picMkLst>
        </pc:picChg>
        <pc:picChg chg="mod">
          <ac:chgData name="Jenna Allen" userId="v5+EX3TtihtdmR4pV4kqcyqVVJx2n+kdR8fWq4mBUK0=" providerId="None" clId="Web-{45A3BCFC-7009-453B-9F6F-488B1ED761D8}" dt="2020-11-02T08:57:33.069" v="172" actId="1076"/>
          <ac:picMkLst>
            <pc:docMk/>
            <pc:sldMk cId="0" sldId="260"/>
            <ac:picMk id="11" creationId="{1A854E42-B654-4385-81D7-0B66FF470987}"/>
          </ac:picMkLst>
        </pc:picChg>
      </pc:sldChg>
      <pc:sldChg chg="modSp">
        <pc:chgData name="Jenna Allen" userId="v5+EX3TtihtdmR4pV4kqcyqVVJx2n+kdR8fWq4mBUK0=" providerId="None" clId="Web-{45A3BCFC-7009-453B-9F6F-488B1ED761D8}" dt="2020-11-02T08:18:26.393" v="4" actId="1076"/>
        <pc:sldMkLst>
          <pc:docMk/>
          <pc:sldMk cId="0" sldId="264"/>
        </pc:sldMkLst>
        <pc:spChg chg="mod">
          <ac:chgData name="Jenna Allen" userId="v5+EX3TtihtdmR4pV4kqcyqVVJx2n+kdR8fWq4mBUK0=" providerId="None" clId="Web-{45A3BCFC-7009-453B-9F6F-488B1ED761D8}" dt="2020-11-02T08:18:26.393" v="4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Jenna Allen" userId="v5+EX3TtihtdmR4pV4kqcyqVVJx2n+kdR8fWq4mBUK0=" providerId="None" clId="Web-{45A3BCFC-7009-453B-9F6F-488B1ED761D8}" dt="2020-11-02T08:18:19.877" v="3" actId="1076"/>
          <ac:spMkLst>
            <pc:docMk/>
            <pc:sldMk cId="0" sldId="264"/>
            <ac:spMk id="21" creationId="{403B7F20-A42F-4E18-97E6-C343F6D905FD}"/>
          </ac:spMkLst>
        </pc:spChg>
      </pc:sldChg>
      <pc:sldChg chg="addSp delSp modSp">
        <pc:chgData name="Jenna Allen" userId="v5+EX3TtihtdmR4pV4kqcyqVVJx2n+kdR8fWq4mBUK0=" providerId="None" clId="Web-{45A3BCFC-7009-453B-9F6F-488B1ED761D8}" dt="2020-11-02T10:16:31.842" v="1400"/>
        <pc:sldMkLst>
          <pc:docMk/>
          <pc:sldMk cId="0" sldId="271"/>
        </pc:sldMkLst>
        <pc:spChg chg="add del mod">
          <ac:chgData name="Jenna Allen" userId="v5+EX3TtihtdmR4pV4kqcyqVVJx2n+kdR8fWq4mBUK0=" providerId="None" clId="Web-{45A3BCFC-7009-453B-9F6F-488B1ED761D8}" dt="2020-11-02T08:37:24.134" v="82"/>
          <ac:spMkLst>
            <pc:docMk/>
            <pc:sldMk cId="0" sldId="271"/>
            <ac:spMk id="3" creationId="{27B05EBB-EF9C-4F56-8687-F6362A7C7332}"/>
          </ac:spMkLst>
        </pc:spChg>
        <pc:spChg chg="add del mod">
          <ac:chgData name="Jenna Allen" userId="v5+EX3TtihtdmR4pV4kqcyqVVJx2n+kdR8fWq4mBUK0=" providerId="None" clId="Web-{45A3BCFC-7009-453B-9F6F-488B1ED761D8}" dt="2020-11-02T10:10:56.447" v="1397"/>
          <ac:spMkLst>
            <pc:docMk/>
            <pc:sldMk cId="0" sldId="271"/>
            <ac:spMk id="3" creationId="{4D8CD0A3-8B90-4663-BECE-A91D29E1D27E}"/>
          </ac:spMkLst>
        </pc:spChg>
        <pc:spChg chg="mod">
          <ac:chgData name="Jenna Allen" userId="v5+EX3TtihtdmR4pV4kqcyqVVJx2n+kdR8fWq4mBUK0=" providerId="None" clId="Web-{45A3BCFC-7009-453B-9F6F-488B1ED761D8}" dt="2020-11-02T08:39:16.562" v="112" actId="1076"/>
          <ac:spMkLst>
            <pc:docMk/>
            <pc:sldMk cId="0" sldId="271"/>
            <ac:spMk id="6" creationId="{00000000-0000-0000-0000-000000000000}"/>
          </ac:spMkLst>
        </pc:spChg>
        <pc:spChg chg="add del mod">
          <ac:chgData name="Jenna Allen" userId="v5+EX3TtihtdmR4pV4kqcyqVVJx2n+kdR8fWq4mBUK0=" providerId="None" clId="Web-{45A3BCFC-7009-453B-9F6F-488B1ED761D8}" dt="2020-11-02T10:16:20.201" v="1399"/>
          <ac:spMkLst>
            <pc:docMk/>
            <pc:sldMk cId="0" sldId="271"/>
            <ac:spMk id="9" creationId="{C01240BA-3FC0-4423-8525-BBC2AB031C5F}"/>
          </ac:spMkLst>
        </pc:spChg>
        <pc:picChg chg="add del mod ord modCrop">
          <ac:chgData name="Jenna Allen" userId="v5+EX3TtihtdmR4pV4kqcyqVVJx2n+kdR8fWq4mBUK0=" providerId="None" clId="Web-{45A3BCFC-7009-453B-9F6F-488B1ED761D8}" dt="2020-11-02T10:10:24.211" v="1396"/>
          <ac:picMkLst>
            <pc:docMk/>
            <pc:sldMk cId="0" sldId="271"/>
            <ac:picMk id="4" creationId="{192956AC-ED06-4841-800B-6C40C644E689}"/>
          </ac:picMkLst>
        </pc:picChg>
        <pc:picChg chg="add del mod ord modCrop">
          <ac:chgData name="Jenna Allen" userId="v5+EX3TtihtdmR4pV4kqcyqVVJx2n+kdR8fWq4mBUK0=" providerId="None" clId="Web-{45A3BCFC-7009-453B-9F6F-488B1ED761D8}" dt="2020-11-02T10:11:01.400" v="1398"/>
          <ac:picMkLst>
            <pc:docMk/>
            <pc:sldMk cId="0" sldId="271"/>
            <ac:picMk id="7" creationId="{E46042D4-B33F-4B0D-AC38-268FB62394B1}"/>
          </ac:picMkLst>
        </pc:picChg>
        <pc:picChg chg="del">
          <ac:chgData name="Jenna Allen" userId="v5+EX3TtihtdmR4pV4kqcyqVVJx2n+kdR8fWq4mBUK0=" providerId="None" clId="Web-{45A3BCFC-7009-453B-9F6F-488B1ED761D8}" dt="2020-11-02T08:37:16.415" v="81"/>
          <ac:picMkLst>
            <pc:docMk/>
            <pc:sldMk cId="0" sldId="271"/>
            <ac:picMk id="10" creationId="{00000000-0000-0000-0000-000000000000}"/>
          </ac:picMkLst>
        </pc:picChg>
        <pc:picChg chg="add mod ord modCrop">
          <ac:chgData name="Jenna Allen" userId="v5+EX3TtihtdmR4pV4kqcyqVVJx2n+kdR8fWq4mBUK0=" providerId="None" clId="Web-{45A3BCFC-7009-453B-9F6F-488B1ED761D8}" dt="2020-11-02T10:16:31.842" v="1400"/>
          <ac:picMkLst>
            <pc:docMk/>
            <pc:sldMk cId="0" sldId="271"/>
            <ac:picMk id="10" creationId="{E83F6855-5F7A-4FE6-9344-77AB5ED2957A}"/>
          </ac:picMkLst>
        </pc:picChg>
      </pc:sldChg>
      <pc:sldChg chg="addSp delSp modSp">
        <pc:chgData name="Jenna Allen" userId="v5+EX3TtihtdmR4pV4kqcyqVVJx2n+kdR8fWq4mBUK0=" providerId="None" clId="Web-{45A3BCFC-7009-453B-9F6F-488B1ED761D8}" dt="2020-11-02T08:20:05.633" v="11"/>
        <pc:sldMkLst>
          <pc:docMk/>
          <pc:sldMk cId="3129654720" sldId="272"/>
        </pc:sldMkLst>
        <pc:picChg chg="add del mod">
          <ac:chgData name="Jenna Allen" userId="v5+EX3TtihtdmR4pV4kqcyqVVJx2n+kdR8fWq4mBUK0=" providerId="None" clId="Web-{45A3BCFC-7009-453B-9F6F-488B1ED761D8}" dt="2020-11-02T08:20:05.633" v="11"/>
          <ac:picMkLst>
            <pc:docMk/>
            <pc:sldMk cId="3129654720" sldId="272"/>
            <ac:picMk id="2" creationId="{369E25AE-67B2-4E94-8761-F8F340ED6383}"/>
          </ac:picMkLst>
        </pc:picChg>
      </pc:sldChg>
      <pc:sldChg chg="addSp modSp">
        <pc:chgData name="Jenna Allen" userId="v5+EX3TtihtdmR4pV4kqcyqVVJx2n+kdR8fWq4mBUK0=" providerId="None" clId="Web-{45A3BCFC-7009-453B-9F6F-488B1ED761D8}" dt="2020-11-02T08:53:28.618" v="143" actId="1076"/>
        <pc:sldMkLst>
          <pc:docMk/>
          <pc:sldMk cId="1323242036" sldId="282"/>
        </pc:sldMkLst>
        <pc:spChg chg="mod">
          <ac:chgData name="Jenna Allen" userId="v5+EX3TtihtdmR4pV4kqcyqVVJx2n+kdR8fWq4mBUK0=" providerId="None" clId="Web-{45A3BCFC-7009-453B-9F6F-488B1ED761D8}" dt="2020-11-02T08:52:14.238" v="134" actId="20577"/>
          <ac:spMkLst>
            <pc:docMk/>
            <pc:sldMk cId="1323242036" sldId="282"/>
            <ac:spMk id="4" creationId="{00000000-0000-0000-0000-000000000000}"/>
          </ac:spMkLst>
        </pc:spChg>
        <pc:picChg chg="add mod modCrop">
          <ac:chgData name="Jenna Allen" userId="v5+EX3TtihtdmR4pV4kqcyqVVJx2n+kdR8fWq4mBUK0=" providerId="None" clId="Web-{45A3BCFC-7009-453B-9F6F-488B1ED761D8}" dt="2020-11-02T08:53:28.618" v="143" actId="1076"/>
          <ac:picMkLst>
            <pc:docMk/>
            <pc:sldMk cId="1323242036" sldId="282"/>
            <ac:picMk id="2" creationId="{B799BF73-04EF-4059-9EF5-4DD5338DB79A}"/>
          </ac:picMkLst>
        </pc:picChg>
      </pc:sldChg>
      <pc:sldChg chg="addSp delSp modSp">
        <pc:chgData name="Jenna Allen" userId="v5+EX3TtihtdmR4pV4kqcyqVVJx2n+kdR8fWq4mBUK0=" providerId="None" clId="Web-{45A3BCFC-7009-453B-9F6F-488B1ED761D8}" dt="2020-11-02T08:28:37.695" v="80"/>
        <pc:sldMkLst>
          <pc:docMk/>
          <pc:sldMk cId="1449552430" sldId="284"/>
        </pc:sldMkLst>
        <pc:spChg chg="del">
          <ac:chgData name="Jenna Allen" userId="v5+EX3TtihtdmR4pV4kqcyqVVJx2n+kdR8fWq4mBUK0=" providerId="None" clId="Web-{45A3BCFC-7009-453B-9F6F-488B1ED761D8}" dt="2020-11-02T08:22:41.721" v="12"/>
          <ac:spMkLst>
            <pc:docMk/>
            <pc:sldMk cId="1449552430" sldId="284"/>
            <ac:spMk id="3" creationId="{07519543-337F-4722-907B-788E9AFA816E}"/>
          </ac:spMkLst>
        </pc:spChg>
        <pc:spChg chg="del">
          <ac:chgData name="Jenna Allen" userId="v5+EX3TtihtdmR4pV4kqcyqVVJx2n+kdR8fWq4mBUK0=" providerId="None" clId="Web-{45A3BCFC-7009-453B-9F6F-488B1ED761D8}" dt="2020-11-02T08:25:15.636" v="53"/>
          <ac:spMkLst>
            <pc:docMk/>
            <pc:sldMk cId="1449552430" sldId="284"/>
            <ac:spMk id="4" creationId="{00000000-0000-0000-0000-000000000000}"/>
          </ac:spMkLst>
        </pc:spChg>
        <pc:spChg chg="add mod">
          <ac:chgData name="Jenna Allen" userId="v5+EX3TtihtdmR4pV4kqcyqVVJx2n+kdR8fWq4mBUK0=" providerId="None" clId="Web-{45A3BCFC-7009-453B-9F6F-488B1ED761D8}" dt="2020-11-02T08:27:52.333" v="76" actId="20577"/>
          <ac:spMkLst>
            <pc:docMk/>
            <pc:sldMk cId="1449552430" sldId="284"/>
            <ac:spMk id="7" creationId="{3D21C715-962D-42BD-BE41-46EA0C21146D}"/>
          </ac:spMkLst>
        </pc:spChg>
        <pc:spChg chg="add del mod">
          <ac:chgData name="Jenna Allen" userId="v5+EX3TtihtdmR4pV4kqcyqVVJx2n+kdR8fWq4mBUK0=" providerId="None" clId="Web-{45A3BCFC-7009-453B-9F6F-488B1ED761D8}" dt="2020-11-02T08:25:43.372" v="55"/>
          <ac:spMkLst>
            <pc:docMk/>
            <pc:sldMk cId="1449552430" sldId="284"/>
            <ac:spMk id="9" creationId="{90995B43-BBE8-486D-8EDA-ABB454AC3ECC}"/>
          </ac:spMkLst>
        </pc:spChg>
        <pc:picChg chg="add mod ord modCrop">
          <ac:chgData name="Jenna Allen" userId="v5+EX3TtihtdmR4pV4kqcyqVVJx2n+kdR8fWq4mBUK0=" providerId="None" clId="Web-{45A3BCFC-7009-453B-9F6F-488B1ED761D8}" dt="2020-11-02T08:28:37.695" v="80"/>
          <ac:picMkLst>
            <pc:docMk/>
            <pc:sldMk cId="1449552430" sldId="284"/>
            <ac:picMk id="2" creationId="{90F1767B-09E2-4889-BCD9-80DC06796CD5}"/>
          </ac:picMkLst>
        </pc:picChg>
      </pc:sldChg>
      <pc:sldChg chg="addSp delSp modSp ord">
        <pc:chgData name="Jenna Allen" userId="v5+EX3TtihtdmR4pV4kqcyqVVJx2n+kdR8fWq4mBUK0=" providerId="None" clId="Web-{45A3BCFC-7009-453B-9F6F-488B1ED761D8}" dt="2020-11-02T10:09:11.770" v="1383" actId="20577"/>
        <pc:sldMkLst>
          <pc:docMk/>
          <pc:sldMk cId="3264398629" sldId="285"/>
        </pc:sldMkLst>
        <pc:spChg chg="mod">
          <ac:chgData name="Jenna Allen" userId="v5+EX3TtihtdmR4pV4kqcyqVVJx2n+kdR8fWq4mBUK0=" providerId="None" clId="Web-{45A3BCFC-7009-453B-9F6F-488B1ED761D8}" dt="2020-11-02T10:09:11.770" v="1383" actId="20577"/>
          <ac:spMkLst>
            <pc:docMk/>
            <pc:sldMk cId="3264398629" sldId="285"/>
            <ac:spMk id="4" creationId="{00000000-0000-0000-0000-000000000000}"/>
          </ac:spMkLst>
        </pc:spChg>
        <pc:picChg chg="add del mod modCrop">
          <ac:chgData name="Jenna Allen" userId="v5+EX3TtihtdmR4pV4kqcyqVVJx2n+kdR8fWq4mBUK0=" providerId="None" clId="Web-{45A3BCFC-7009-453B-9F6F-488B1ED761D8}" dt="2020-11-02T10:04:53.600" v="1227"/>
          <ac:picMkLst>
            <pc:docMk/>
            <pc:sldMk cId="3264398629" sldId="285"/>
            <ac:picMk id="2" creationId="{2F915277-BF7A-446B-A109-3A7A1DF2575A}"/>
          </ac:picMkLst>
        </pc:picChg>
      </pc:sldChg>
      <pc:sldChg chg="modSp modNotes">
        <pc:chgData name="Jenna Allen" userId="v5+EX3TtihtdmR4pV4kqcyqVVJx2n+kdR8fWq4mBUK0=" providerId="None" clId="Web-{45A3BCFC-7009-453B-9F6F-488B1ED761D8}" dt="2020-11-02T09:46:22.803" v="460"/>
        <pc:sldMkLst>
          <pc:docMk/>
          <pc:sldMk cId="872694843" sldId="286"/>
        </pc:sldMkLst>
        <pc:spChg chg="mod">
          <ac:chgData name="Jenna Allen" userId="v5+EX3TtihtdmR4pV4kqcyqVVJx2n+kdR8fWq4mBUK0=" providerId="None" clId="Web-{45A3BCFC-7009-453B-9F6F-488B1ED761D8}" dt="2020-11-02T09:43:56.687" v="428" actId="20577"/>
          <ac:spMkLst>
            <pc:docMk/>
            <pc:sldMk cId="872694843" sldId="286"/>
            <ac:spMk id="4" creationId="{00000000-0000-0000-0000-000000000000}"/>
          </ac:spMkLst>
        </pc:spChg>
      </pc:sldChg>
      <pc:sldChg chg="addSp modSp modNotes">
        <pc:chgData name="Jenna Allen" userId="v5+EX3TtihtdmR4pV4kqcyqVVJx2n+kdR8fWq4mBUK0=" providerId="None" clId="Web-{45A3BCFC-7009-453B-9F6F-488B1ED761D8}" dt="2020-11-02T10:09:56.600" v="1393" actId="20577"/>
        <pc:sldMkLst>
          <pc:docMk/>
          <pc:sldMk cId="3128172500" sldId="287"/>
        </pc:sldMkLst>
        <pc:spChg chg="mod">
          <ac:chgData name="Jenna Allen" userId="v5+EX3TtihtdmR4pV4kqcyqVVJx2n+kdR8fWq4mBUK0=" providerId="None" clId="Web-{45A3BCFC-7009-453B-9F6F-488B1ED761D8}" dt="2020-11-02T10:09:56.600" v="1393" actId="20577"/>
          <ac:spMkLst>
            <pc:docMk/>
            <pc:sldMk cId="3128172500" sldId="287"/>
            <ac:spMk id="4" creationId="{00000000-0000-0000-0000-000000000000}"/>
          </ac:spMkLst>
        </pc:spChg>
        <pc:picChg chg="add mod">
          <ac:chgData name="Jenna Allen" userId="v5+EX3TtihtdmR4pV4kqcyqVVJx2n+kdR8fWq4mBUK0=" providerId="None" clId="Web-{45A3BCFC-7009-453B-9F6F-488B1ED761D8}" dt="2020-11-02T10:05:21.945" v="1231" actId="1076"/>
          <ac:picMkLst>
            <pc:docMk/>
            <pc:sldMk cId="3128172500" sldId="287"/>
            <ac:picMk id="2" creationId="{78E8048E-881A-4A19-88CE-5AA92F82A903}"/>
          </ac:picMkLst>
        </pc:picChg>
      </pc:sldChg>
      <pc:sldChg chg="addSp delSp modSp add del">
        <pc:chgData name="Jenna Allen" userId="v5+EX3TtihtdmR4pV4kqcyqVVJx2n+kdR8fWq4mBUK0=" providerId="None" clId="Web-{45A3BCFC-7009-453B-9F6F-488B1ED761D8}" dt="2020-11-02T09:30:03.782" v="284" actId="1076"/>
        <pc:sldMkLst>
          <pc:docMk/>
          <pc:sldMk cId="3660450135" sldId="288"/>
        </pc:sldMkLst>
        <pc:spChg chg="add del mod">
          <ac:chgData name="Jenna Allen" userId="v5+EX3TtihtdmR4pV4kqcyqVVJx2n+kdR8fWq4mBUK0=" providerId="None" clId="Web-{45A3BCFC-7009-453B-9F6F-488B1ED761D8}" dt="2020-11-02T09:18:06.970" v="215"/>
          <ac:spMkLst>
            <pc:docMk/>
            <pc:sldMk cId="3660450135" sldId="288"/>
            <ac:spMk id="3" creationId="{0D62E03D-AA25-4A99-BAB4-89B304A589DF}"/>
          </ac:spMkLst>
        </pc:spChg>
        <pc:spChg chg="add del mod">
          <ac:chgData name="Jenna Allen" userId="v5+EX3TtihtdmR4pV4kqcyqVVJx2n+kdR8fWq4mBUK0=" providerId="None" clId="Web-{45A3BCFC-7009-453B-9F6F-488B1ED761D8}" dt="2020-11-02T09:30:03.782" v="284" actId="1076"/>
          <ac:spMkLst>
            <pc:docMk/>
            <pc:sldMk cId="3660450135" sldId="288"/>
            <ac:spMk id="4" creationId="{00000000-0000-0000-0000-000000000000}"/>
          </ac:spMkLst>
        </pc:spChg>
        <pc:spChg chg="add del mod">
          <ac:chgData name="Jenna Allen" userId="v5+EX3TtihtdmR4pV4kqcyqVVJx2n+kdR8fWq4mBUK0=" providerId="None" clId="Web-{45A3BCFC-7009-453B-9F6F-488B1ED761D8}" dt="2020-11-02T09:26:26.388" v="226"/>
          <ac:spMkLst>
            <pc:docMk/>
            <pc:sldMk cId="3660450135" sldId="288"/>
            <ac:spMk id="9" creationId="{D7ABA1C7-DAF7-4817-ADCA-FAC29D5759DB}"/>
          </ac:spMkLst>
        </pc:spChg>
        <pc:spChg chg="add del mod">
          <ac:chgData name="Jenna Allen" userId="v5+EX3TtihtdmR4pV4kqcyqVVJx2n+kdR8fWq4mBUK0=" providerId="None" clId="Web-{45A3BCFC-7009-453B-9F6F-488B1ED761D8}" dt="2020-11-02T09:27:03.921" v="229"/>
          <ac:spMkLst>
            <pc:docMk/>
            <pc:sldMk cId="3660450135" sldId="288"/>
            <ac:spMk id="12" creationId="{0CADF874-D746-4DE8-A7B9-A6B2B2AAE82F}"/>
          </ac:spMkLst>
        </pc:spChg>
        <pc:spChg chg="add del mod">
          <ac:chgData name="Jenna Allen" userId="v5+EX3TtihtdmR4pV4kqcyqVVJx2n+kdR8fWq4mBUK0=" providerId="None" clId="Web-{45A3BCFC-7009-453B-9F6F-488B1ED761D8}" dt="2020-11-02T09:28:08.787" v="233"/>
          <ac:spMkLst>
            <pc:docMk/>
            <pc:sldMk cId="3660450135" sldId="288"/>
            <ac:spMk id="15" creationId="{92628B44-3C22-422E-B4C3-AE10EB46050A}"/>
          </ac:spMkLst>
        </pc:spChg>
        <pc:spChg chg="add del mod">
          <ac:chgData name="Jenna Allen" userId="v5+EX3TtihtdmR4pV4kqcyqVVJx2n+kdR8fWq4mBUK0=" providerId="None" clId="Web-{45A3BCFC-7009-453B-9F6F-488B1ED761D8}" dt="2020-11-02T09:29:23.624" v="241"/>
          <ac:spMkLst>
            <pc:docMk/>
            <pc:sldMk cId="3660450135" sldId="288"/>
            <ac:spMk id="18" creationId="{05084988-1358-4FA7-A3A4-56EC890C3250}"/>
          </ac:spMkLst>
        </pc:spChg>
        <pc:picChg chg="add del mod ord modCrop">
          <ac:chgData name="Jenna Allen" userId="v5+EX3TtihtdmR4pV4kqcyqVVJx2n+kdR8fWq4mBUK0=" providerId="None" clId="Web-{45A3BCFC-7009-453B-9F6F-488B1ED761D8}" dt="2020-11-02T09:19:43.366" v="225"/>
          <ac:picMkLst>
            <pc:docMk/>
            <pc:sldMk cId="3660450135" sldId="288"/>
            <ac:picMk id="6" creationId="{B9EEE267-07D6-4688-8240-5514DEB1D58B}"/>
          </ac:picMkLst>
        </pc:picChg>
        <pc:picChg chg="del">
          <ac:chgData name="Jenna Allen" userId="v5+EX3TtihtdmR4pV4kqcyqVVJx2n+kdR8fWq4mBUK0=" providerId="None" clId="Web-{45A3BCFC-7009-453B-9F6F-488B1ED761D8}" dt="2020-11-02T09:18:00.017" v="214"/>
          <ac:picMkLst>
            <pc:docMk/>
            <pc:sldMk cId="3660450135" sldId="288"/>
            <ac:picMk id="7" creationId="{00000000-0000-0000-0000-000000000000}"/>
          </ac:picMkLst>
        </pc:picChg>
        <pc:picChg chg="add del mod ord modCrop">
          <ac:chgData name="Jenna Allen" userId="v5+EX3TtihtdmR4pV4kqcyqVVJx2n+kdR8fWq4mBUK0=" providerId="None" clId="Web-{45A3BCFC-7009-453B-9F6F-488B1ED761D8}" dt="2020-11-02T09:26:53.639" v="228"/>
          <ac:picMkLst>
            <pc:docMk/>
            <pc:sldMk cId="3660450135" sldId="288"/>
            <ac:picMk id="10" creationId="{5FBC85F8-D1E2-4F4E-8270-149B82B0540B}"/>
          </ac:picMkLst>
        </pc:picChg>
        <pc:picChg chg="add del mod ord modCrop">
          <ac:chgData name="Jenna Allen" userId="v5+EX3TtihtdmR4pV4kqcyqVVJx2n+kdR8fWq4mBUK0=" providerId="None" clId="Web-{45A3BCFC-7009-453B-9F6F-488B1ED761D8}" dt="2020-11-02T09:28:01.017" v="232"/>
          <ac:picMkLst>
            <pc:docMk/>
            <pc:sldMk cId="3660450135" sldId="288"/>
            <ac:picMk id="13" creationId="{4490E6CA-8A31-40D9-9868-C065B91E171B}"/>
          </ac:picMkLst>
        </pc:picChg>
        <pc:picChg chg="add mod ord modCrop">
          <ac:chgData name="Jenna Allen" userId="v5+EX3TtihtdmR4pV4kqcyqVVJx2n+kdR8fWq4mBUK0=" providerId="None" clId="Web-{45A3BCFC-7009-453B-9F6F-488B1ED761D8}" dt="2020-11-02T09:29:16.748" v="239"/>
          <ac:picMkLst>
            <pc:docMk/>
            <pc:sldMk cId="3660450135" sldId="288"/>
            <ac:picMk id="16" creationId="{0A1C7649-F9A8-4E7D-B7C2-DC137661AC56}"/>
          </ac:picMkLst>
        </pc:picChg>
      </pc:sldChg>
      <pc:sldChg chg="add del replId">
        <pc:chgData name="Jenna Allen" userId="v5+EX3TtihtdmR4pV4kqcyqVVJx2n+kdR8fWq4mBUK0=" providerId="None" clId="Web-{45A3BCFC-7009-453B-9F6F-488B1ED761D8}" dt="2020-11-02T08:24:19.195" v="16"/>
        <pc:sldMkLst>
          <pc:docMk/>
          <pc:sldMk cId="786431129" sldId="294"/>
        </pc:sldMkLst>
      </pc:sldChg>
    </pc:docChg>
  </pc:docChgLst>
  <pc:docChgLst>
    <pc:chgData name="Clarence Wheeler Jr." userId="+nKsWH6p+fFAxtMTVhf37Rng5x6YE9IShj1GnvuY+b8=" providerId="None" clId="Web-{EF51F83D-6393-4A3F-A3A4-D9DE7DC1E555}"/>
    <pc:docChg chg="modSld">
      <pc:chgData name="Clarence Wheeler Jr." userId="+nKsWH6p+fFAxtMTVhf37Rng5x6YE9IShj1GnvuY+b8=" providerId="None" clId="Web-{EF51F83D-6393-4A3F-A3A4-D9DE7DC1E555}" dt="2020-11-05T19:31:50.166" v="31" actId="20577"/>
      <pc:docMkLst>
        <pc:docMk/>
      </pc:docMkLst>
      <pc:sldChg chg="modSp">
        <pc:chgData name="Clarence Wheeler Jr." userId="+nKsWH6p+fFAxtMTVhf37Rng5x6YE9IShj1GnvuY+b8=" providerId="None" clId="Web-{EF51F83D-6393-4A3F-A3A4-D9DE7DC1E555}" dt="2020-11-05T19:31:50.166" v="30" actId="20577"/>
        <pc:sldMkLst>
          <pc:docMk/>
          <pc:sldMk cId="1323242036" sldId="282"/>
        </pc:sldMkLst>
        <pc:spChg chg="mod">
          <ac:chgData name="Clarence Wheeler Jr." userId="+nKsWH6p+fFAxtMTVhf37Rng5x6YE9IShj1GnvuY+b8=" providerId="None" clId="Web-{EF51F83D-6393-4A3F-A3A4-D9DE7DC1E555}" dt="2020-11-05T19:31:50.166" v="30" actId="20577"/>
          <ac:spMkLst>
            <pc:docMk/>
            <pc:sldMk cId="1323242036" sldId="282"/>
            <ac:spMk id="4" creationId="{00000000-0000-0000-0000-000000000000}"/>
          </ac:spMkLst>
        </pc:spChg>
      </pc:sldChg>
    </pc:docChg>
  </pc:docChgLst>
  <pc:docChgLst>
    <pc:chgData name="Jenna Allen" userId="v5+EX3TtihtdmR4pV4kqcyqVVJx2n+kdR8fWq4mBUK0=" providerId="None" clId="Web-{3FDD729A-F2D7-412F-B0BC-4386D2B7C5A4}"/>
    <pc:docChg chg="addSld modSld">
      <pc:chgData name="Jenna Allen" userId="v5+EX3TtihtdmR4pV4kqcyqVVJx2n+kdR8fWq4mBUK0=" providerId="None" clId="Web-{3FDD729A-F2D7-412F-B0BC-4386D2B7C5A4}" dt="2020-11-06T18:37:43.172" v="62" actId="20577"/>
      <pc:docMkLst>
        <pc:docMk/>
      </pc:docMkLst>
      <pc:sldChg chg="modSp">
        <pc:chgData name="Jenna Allen" userId="v5+EX3TtihtdmR4pV4kqcyqVVJx2n+kdR8fWq4mBUK0=" providerId="None" clId="Web-{3FDD729A-F2D7-412F-B0BC-4386D2B7C5A4}" dt="2020-11-06T18:37:43.172" v="61" actId="20577"/>
        <pc:sldMkLst>
          <pc:docMk/>
          <pc:sldMk cId="3264398629" sldId="285"/>
        </pc:sldMkLst>
        <pc:spChg chg="mod">
          <ac:chgData name="Jenna Allen" userId="v5+EX3TtihtdmR4pV4kqcyqVVJx2n+kdR8fWq4mBUK0=" providerId="None" clId="Web-{3FDD729A-F2D7-412F-B0BC-4386D2B7C5A4}" dt="2020-11-06T18:37:43.172" v="61" actId="20577"/>
          <ac:spMkLst>
            <pc:docMk/>
            <pc:sldMk cId="3264398629" sldId="285"/>
            <ac:spMk id="4" creationId="{00000000-0000-0000-0000-000000000000}"/>
          </ac:spMkLst>
        </pc:spChg>
      </pc:sldChg>
      <pc:sldChg chg="add replId">
        <pc:chgData name="Jenna Allen" userId="v5+EX3TtihtdmR4pV4kqcyqVVJx2n+kdR8fWq4mBUK0=" providerId="None" clId="Web-{3FDD729A-F2D7-412F-B0BC-4386D2B7C5A4}" dt="2020-11-06T18:35:52.963" v="0"/>
        <pc:sldMkLst>
          <pc:docMk/>
          <pc:sldMk cId="1960866439" sldId="292"/>
        </pc:sldMkLst>
      </pc:sldChg>
    </pc:docChg>
  </pc:docChgLst>
  <pc:docChgLst>
    <pc:chgData name="Clarence Wheeler Jr." userId="+nKsWH6p+fFAxtMTVhf37Rng5x6YE9IShj1GnvuY+b8=" providerId="None" clId="Web-{C8A15494-F127-4E5D-8724-F692CF78DB9A}"/>
    <pc:docChg chg="modSld">
      <pc:chgData name="Clarence Wheeler Jr." userId="+nKsWH6p+fFAxtMTVhf37Rng5x6YE9IShj1GnvuY+b8=" providerId="None" clId="Web-{C8A15494-F127-4E5D-8724-F692CF78DB9A}" dt="2020-11-02T18:58:06.428" v="312" actId="20577"/>
      <pc:docMkLst>
        <pc:docMk/>
      </pc:docMkLst>
      <pc:sldChg chg="modSp">
        <pc:chgData name="Clarence Wheeler Jr." userId="+nKsWH6p+fFAxtMTVhf37Rng5x6YE9IShj1GnvuY+b8=" providerId="None" clId="Web-{C8A15494-F127-4E5D-8724-F692CF78DB9A}" dt="2020-11-02T18:55:00.929" v="187" actId="20577"/>
        <pc:sldMkLst>
          <pc:docMk/>
          <pc:sldMk cId="231646388" sldId="280"/>
        </pc:sldMkLst>
        <pc:spChg chg="mod">
          <ac:chgData name="Clarence Wheeler Jr." userId="+nKsWH6p+fFAxtMTVhf37Rng5x6YE9IShj1GnvuY+b8=" providerId="None" clId="Web-{C8A15494-F127-4E5D-8724-F692CF78DB9A}" dt="2020-11-02T18:55:00.929" v="187" actId="20577"/>
          <ac:spMkLst>
            <pc:docMk/>
            <pc:sldMk cId="231646388" sldId="280"/>
            <ac:spMk id="4" creationId="{00000000-0000-0000-0000-000000000000}"/>
          </ac:spMkLst>
        </pc:spChg>
      </pc:sldChg>
      <pc:sldChg chg="modSp">
        <pc:chgData name="Clarence Wheeler Jr." userId="+nKsWH6p+fFAxtMTVhf37Rng5x6YE9IShj1GnvuY+b8=" providerId="None" clId="Web-{C8A15494-F127-4E5D-8724-F692CF78DB9A}" dt="2020-11-02T18:58:06.428" v="311" actId="20577"/>
        <pc:sldMkLst>
          <pc:docMk/>
          <pc:sldMk cId="1323242036" sldId="282"/>
        </pc:sldMkLst>
        <pc:spChg chg="mod">
          <ac:chgData name="Clarence Wheeler Jr." userId="+nKsWH6p+fFAxtMTVhf37Rng5x6YE9IShj1GnvuY+b8=" providerId="None" clId="Web-{C8A15494-F127-4E5D-8724-F692CF78DB9A}" dt="2020-11-02T18:58:06.428" v="311" actId="20577"/>
          <ac:spMkLst>
            <pc:docMk/>
            <pc:sldMk cId="1323242036" sldId="282"/>
            <ac:spMk id="4" creationId="{00000000-0000-0000-0000-000000000000}"/>
          </ac:spMkLst>
        </pc:spChg>
      </pc:sldChg>
    </pc:docChg>
  </pc:docChgLst>
  <pc:docChgLst>
    <pc:chgData name="Clarence Wheeler Jr." userId="+nKsWH6p+fFAxtMTVhf37Rng5x6YE9IShj1GnvuY+b8=" providerId="None" clId="Web-{E1B13A18-DEE3-4C34-973B-D36D0CE7B107}"/>
    <pc:docChg chg="modSld">
      <pc:chgData name="Clarence Wheeler Jr." userId="+nKsWH6p+fFAxtMTVhf37Rng5x6YE9IShj1GnvuY+b8=" providerId="None" clId="Web-{E1B13A18-DEE3-4C34-973B-D36D0CE7B107}" dt="2020-11-05T18:52:04.313" v="458" actId="20577"/>
      <pc:docMkLst>
        <pc:docMk/>
      </pc:docMkLst>
      <pc:sldChg chg="addSp modSp">
        <pc:chgData name="Clarence Wheeler Jr." userId="+nKsWH6p+fFAxtMTVhf37Rng5x6YE9IShj1GnvuY+b8=" providerId="None" clId="Web-{E1B13A18-DEE3-4C34-973B-D36D0CE7B107}" dt="2020-11-05T00:17:40.858" v="306" actId="14100"/>
        <pc:sldMkLst>
          <pc:docMk/>
          <pc:sldMk cId="231646388" sldId="280"/>
        </pc:sldMkLst>
        <pc:spChg chg="mod">
          <ac:chgData name="Clarence Wheeler Jr." userId="+nKsWH6p+fFAxtMTVhf37Rng5x6YE9IShj1GnvuY+b8=" providerId="None" clId="Web-{E1B13A18-DEE3-4C34-973B-D36D0CE7B107}" dt="2020-11-05T00:10:47.942" v="299" actId="20577"/>
          <ac:spMkLst>
            <pc:docMk/>
            <pc:sldMk cId="231646388" sldId="280"/>
            <ac:spMk id="4" creationId="{00000000-0000-0000-0000-000000000000}"/>
          </ac:spMkLst>
        </pc:spChg>
        <pc:picChg chg="add mod">
          <ac:chgData name="Clarence Wheeler Jr." userId="+nKsWH6p+fFAxtMTVhf37Rng5x6YE9IShj1GnvuY+b8=" providerId="None" clId="Web-{E1B13A18-DEE3-4C34-973B-D36D0CE7B107}" dt="2020-11-05T00:17:40.858" v="306" actId="14100"/>
          <ac:picMkLst>
            <pc:docMk/>
            <pc:sldMk cId="231646388" sldId="280"/>
            <ac:picMk id="2" creationId="{6A382C4F-C617-49BE-B5AF-12389F1AFDBA}"/>
          </ac:picMkLst>
        </pc:picChg>
      </pc:sldChg>
      <pc:sldChg chg="modSp">
        <pc:chgData name="Clarence Wheeler Jr." userId="+nKsWH6p+fFAxtMTVhf37Rng5x6YE9IShj1GnvuY+b8=" providerId="None" clId="Web-{E1B13A18-DEE3-4C34-973B-D36D0CE7B107}" dt="2020-11-05T18:52:04.313" v="457" actId="20577"/>
        <pc:sldMkLst>
          <pc:docMk/>
          <pc:sldMk cId="1323242036" sldId="282"/>
        </pc:sldMkLst>
        <pc:spChg chg="mod">
          <ac:chgData name="Clarence Wheeler Jr." userId="+nKsWH6p+fFAxtMTVhf37Rng5x6YE9IShj1GnvuY+b8=" providerId="None" clId="Web-{E1B13A18-DEE3-4C34-973B-D36D0CE7B107}" dt="2020-11-05T18:52:04.313" v="457" actId="20577"/>
          <ac:spMkLst>
            <pc:docMk/>
            <pc:sldMk cId="1323242036" sldId="282"/>
            <ac:spMk id="4" creationId="{00000000-0000-0000-0000-000000000000}"/>
          </ac:spMkLst>
        </pc:spChg>
      </pc:sldChg>
      <pc:sldChg chg="modSp">
        <pc:chgData name="Clarence Wheeler Jr." userId="+nKsWH6p+fFAxtMTVhf37Rng5x6YE9IShj1GnvuY+b8=" providerId="None" clId="Web-{E1B13A18-DEE3-4C34-973B-D36D0CE7B107}" dt="2020-11-04T23:35:55.611" v="77" actId="20577"/>
        <pc:sldMkLst>
          <pc:docMk/>
          <pc:sldMk cId="287257092" sldId="283"/>
        </pc:sldMkLst>
        <pc:spChg chg="mod">
          <ac:chgData name="Clarence Wheeler Jr." userId="+nKsWH6p+fFAxtMTVhf37Rng5x6YE9IShj1GnvuY+b8=" providerId="None" clId="Web-{E1B13A18-DEE3-4C34-973B-D36D0CE7B107}" dt="2020-11-04T23:35:55.611" v="77" actId="20577"/>
          <ac:spMkLst>
            <pc:docMk/>
            <pc:sldMk cId="287257092" sldId="283"/>
            <ac:spMk id="4" creationId="{00000000-0000-0000-0000-000000000000}"/>
          </ac:spMkLst>
        </pc:spChg>
      </pc:sldChg>
    </pc:docChg>
  </pc:docChgLst>
  <pc:docChgLst>
    <pc:chgData name="Jenna Allen" userId="v5+EX3TtihtdmR4pV4kqcyqVVJx2n+kdR8fWq4mBUK0=" providerId="None" clId="Web-{D22482ED-1848-4C7C-9E85-879FBB01AA4E}"/>
    <pc:docChg chg="delSld modSld">
      <pc:chgData name="Jenna Allen" userId="v5+EX3TtihtdmR4pV4kqcyqVVJx2n+kdR8fWq4mBUK0=" providerId="None" clId="Web-{D22482ED-1848-4C7C-9E85-879FBB01AA4E}" dt="2020-11-03T21:33:35.970" v="1862" actId="1076"/>
      <pc:docMkLst>
        <pc:docMk/>
      </pc:docMkLst>
      <pc:sldChg chg="del modNotes">
        <pc:chgData name="Jenna Allen" userId="v5+EX3TtihtdmR4pV4kqcyqVVJx2n+kdR8fWq4mBUK0=" providerId="None" clId="Web-{D22482ED-1848-4C7C-9E85-879FBB01AA4E}" dt="2020-11-03T21:12:32.727" v="984"/>
        <pc:sldMkLst>
          <pc:docMk/>
          <pc:sldMk cId="0" sldId="260"/>
        </pc:sldMkLst>
      </pc:sldChg>
      <pc:sldChg chg="modNotes">
        <pc:chgData name="Jenna Allen" userId="v5+EX3TtihtdmR4pV4kqcyqVVJx2n+kdR8fWq4mBUK0=" providerId="None" clId="Web-{D22482ED-1848-4C7C-9E85-879FBB01AA4E}" dt="2020-11-03T21:18:46.973" v="1363"/>
        <pc:sldMkLst>
          <pc:docMk/>
          <pc:sldMk cId="0" sldId="264"/>
        </pc:sldMkLst>
      </pc:sldChg>
      <pc:sldChg chg="addSp delSp modSp">
        <pc:chgData name="Jenna Allen" userId="v5+EX3TtihtdmR4pV4kqcyqVVJx2n+kdR8fWq4mBUK0=" providerId="None" clId="Web-{D22482ED-1848-4C7C-9E85-879FBB01AA4E}" dt="2020-11-03T21:33:35.970" v="1862" actId="1076"/>
        <pc:sldMkLst>
          <pc:docMk/>
          <pc:sldMk cId="0" sldId="271"/>
        </pc:sldMkLst>
        <pc:spChg chg="add mod ord">
          <ac:chgData name="Jenna Allen" userId="v5+EX3TtihtdmR4pV4kqcyqVVJx2n+kdR8fWq4mBUK0=" providerId="None" clId="Web-{D22482ED-1848-4C7C-9E85-879FBB01AA4E}" dt="2020-11-03T21:33:13.360" v="1857"/>
          <ac:spMkLst>
            <pc:docMk/>
            <pc:sldMk cId="0" sldId="271"/>
            <ac:spMk id="3" creationId="{49645FCA-C08E-4134-AED7-1322AFDC30F6}"/>
          </ac:spMkLst>
        </pc:spChg>
        <pc:spChg chg="mod">
          <ac:chgData name="Jenna Allen" userId="v5+EX3TtihtdmR4pV4kqcyqVVJx2n+kdR8fWq4mBUK0=" providerId="None" clId="Web-{D22482ED-1848-4C7C-9E85-879FBB01AA4E}" dt="2020-11-03T21:33:35.970" v="1862" actId="1076"/>
          <ac:spMkLst>
            <pc:docMk/>
            <pc:sldMk cId="0" sldId="271"/>
            <ac:spMk id="6" creationId="{00000000-0000-0000-0000-000000000000}"/>
          </ac:spMkLst>
        </pc:spChg>
        <pc:picChg chg="add mod ord">
          <ac:chgData name="Jenna Allen" userId="v5+EX3TtihtdmR4pV4kqcyqVVJx2n+kdR8fWq4mBUK0=" providerId="None" clId="Web-{D22482ED-1848-4C7C-9E85-879FBB01AA4E}" dt="2020-11-03T21:11:59.866" v="981"/>
          <ac:picMkLst>
            <pc:docMk/>
            <pc:sldMk cId="0" sldId="271"/>
            <ac:picMk id="4" creationId="{14514633-341C-42D3-B4C7-FE4C24819823}"/>
          </ac:picMkLst>
        </pc:picChg>
        <pc:picChg chg="del">
          <ac:chgData name="Jenna Allen" userId="v5+EX3TtihtdmR4pV4kqcyqVVJx2n+kdR8fWq4mBUK0=" providerId="None" clId="Web-{D22482ED-1848-4C7C-9E85-879FBB01AA4E}" dt="2020-11-03T21:11:49.476" v="978"/>
          <ac:picMkLst>
            <pc:docMk/>
            <pc:sldMk cId="0" sldId="271"/>
            <ac:picMk id="10" creationId="{E83F6855-5F7A-4FE6-9344-77AB5ED2957A}"/>
          </ac:picMkLst>
        </pc:picChg>
      </pc:sldChg>
      <pc:sldChg chg="addSp delSp modSp modNotes">
        <pc:chgData name="Jenna Allen" userId="v5+EX3TtihtdmR4pV4kqcyqVVJx2n+kdR8fWq4mBUK0=" providerId="None" clId="Web-{D22482ED-1848-4C7C-9E85-879FBB01AA4E}" dt="2020-11-03T21:32:12.811" v="1856" actId="1076"/>
        <pc:sldMkLst>
          <pc:docMk/>
          <pc:sldMk cId="3129654720" sldId="272"/>
        </pc:sldMkLst>
        <pc:spChg chg="add mod">
          <ac:chgData name="Jenna Allen" userId="v5+EX3TtihtdmR4pV4kqcyqVVJx2n+kdR8fWq4mBUK0=" providerId="None" clId="Web-{D22482ED-1848-4C7C-9E85-879FBB01AA4E}" dt="2020-11-03T21:30:40.433" v="1831" actId="1076"/>
          <ac:spMkLst>
            <pc:docMk/>
            <pc:sldMk cId="3129654720" sldId="272"/>
            <ac:spMk id="2" creationId="{A7209973-1F94-462B-8BED-BD1EB06174B5}"/>
          </ac:spMkLst>
        </pc:spChg>
        <pc:spChg chg="mod ord">
          <ac:chgData name="Jenna Allen" userId="v5+EX3TtihtdmR4pV4kqcyqVVJx2n+kdR8fWq4mBUK0=" providerId="None" clId="Web-{D22482ED-1848-4C7C-9E85-879FBB01AA4E}" dt="2020-11-03T21:32:12.811" v="1856" actId="1076"/>
          <ac:spMkLst>
            <pc:docMk/>
            <pc:sldMk cId="3129654720" sldId="272"/>
            <ac:spMk id="4" creationId="{00000000-0000-0000-0000-000000000000}"/>
          </ac:spMkLst>
        </pc:spChg>
        <pc:spChg chg="add mod">
          <ac:chgData name="Jenna Allen" userId="v5+EX3TtihtdmR4pV4kqcyqVVJx2n+kdR8fWq4mBUK0=" providerId="None" clId="Web-{D22482ED-1848-4C7C-9E85-879FBB01AA4E}" dt="2020-11-03T21:30:48.668" v="1832" actId="1076"/>
          <ac:spMkLst>
            <pc:docMk/>
            <pc:sldMk cId="3129654720" sldId="272"/>
            <ac:spMk id="8" creationId="{D66DC5F4-B61B-4177-937A-56F7C9F4DF2C}"/>
          </ac:spMkLst>
        </pc:spChg>
        <pc:spChg chg="add mod">
          <ac:chgData name="Jenna Allen" userId="v5+EX3TtihtdmR4pV4kqcyqVVJx2n+kdR8fWq4mBUK0=" providerId="None" clId="Web-{D22482ED-1848-4C7C-9E85-879FBB01AA4E}" dt="2020-11-03T21:32:06.545" v="1855" actId="14100"/>
          <ac:spMkLst>
            <pc:docMk/>
            <pc:sldMk cId="3129654720" sldId="272"/>
            <ac:spMk id="12" creationId="{A711C4F1-6AB6-43BD-B2B9-E5AF1A01E979}"/>
          </ac:spMkLst>
        </pc:spChg>
        <pc:picChg chg="add del mod ord">
          <ac:chgData name="Jenna Allen" userId="v5+EX3TtihtdmR4pV4kqcyqVVJx2n+kdR8fWq4mBUK0=" providerId="None" clId="Web-{D22482ED-1848-4C7C-9E85-879FBB01AA4E}" dt="2020-11-03T21:05:30.870" v="896"/>
          <ac:picMkLst>
            <pc:docMk/>
            <pc:sldMk cId="3129654720" sldId="272"/>
            <ac:picMk id="3" creationId="{E0F0A328-668B-4AED-BE9B-734310455C19}"/>
          </ac:picMkLst>
        </pc:picChg>
        <pc:picChg chg="add ord">
          <ac:chgData name="Jenna Allen" userId="v5+EX3TtihtdmR4pV4kqcyqVVJx2n+kdR8fWq4mBUK0=" providerId="None" clId="Web-{D22482ED-1848-4C7C-9E85-879FBB01AA4E}" dt="2020-11-03T21:07:16.311" v="898"/>
          <ac:picMkLst>
            <pc:docMk/>
            <pc:sldMk cId="3129654720" sldId="272"/>
            <ac:picMk id="11" creationId="{8E0B3032-2598-49E1-8B37-10FB603370B9}"/>
          </ac:picMkLst>
        </pc:picChg>
      </pc:sldChg>
      <pc:sldChg chg="del">
        <pc:chgData name="Jenna Allen" userId="v5+EX3TtihtdmR4pV4kqcyqVVJx2n+kdR8fWq4mBUK0=" providerId="None" clId="Web-{D22482ED-1848-4C7C-9E85-879FBB01AA4E}" dt="2020-11-03T20:41:53.106" v="73"/>
        <pc:sldMkLst>
          <pc:docMk/>
          <pc:sldMk cId="2922619229" sldId="273"/>
        </pc:sldMkLst>
      </pc:sldChg>
      <pc:sldChg chg="del">
        <pc:chgData name="Jenna Allen" userId="v5+EX3TtihtdmR4pV4kqcyqVVJx2n+kdR8fWq4mBUK0=" providerId="None" clId="Web-{D22482ED-1848-4C7C-9E85-879FBB01AA4E}" dt="2020-11-03T20:41:55.356" v="74"/>
        <pc:sldMkLst>
          <pc:docMk/>
          <pc:sldMk cId="2492836688" sldId="274"/>
        </pc:sldMkLst>
      </pc:sldChg>
      <pc:sldChg chg="del">
        <pc:chgData name="Jenna Allen" userId="v5+EX3TtihtdmR4pV4kqcyqVVJx2n+kdR8fWq4mBUK0=" providerId="None" clId="Web-{D22482ED-1848-4C7C-9E85-879FBB01AA4E}" dt="2020-11-03T20:42:00.091" v="75"/>
        <pc:sldMkLst>
          <pc:docMk/>
          <pc:sldMk cId="1954028415" sldId="275"/>
        </pc:sldMkLst>
      </pc:sldChg>
      <pc:sldChg chg="del">
        <pc:chgData name="Jenna Allen" userId="v5+EX3TtihtdmR4pV4kqcyqVVJx2n+kdR8fWq4mBUK0=" providerId="None" clId="Web-{D22482ED-1848-4C7C-9E85-879FBB01AA4E}" dt="2020-11-03T20:42:01.762" v="76"/>
        <pc:sldMkLst>
          <pc:docMk/>
          <pc:sldMk cId="1041182132" sldId="277"/>
        </pc:sldMkLst>
      </pc:sldChg>
      <pc:sldChg chg="del">
        <pc:chgData name="Jenna Allen" userId="v5+EX3TtihtdmR4pV4kqcyqVVJx2n+kdR8fWq4mBUK0=" providerId="None" clId="Web-{D22482ED-1848-4C7C-9E85-879FBB01AA4E}" dt="2020-11-03T20:42:03.341" v="77"/>
        <pc:sldMkLst>
          <pc:docMk/>
          <pc:sldMk cId="2736911769" sldId="278"/>
        </pc:sldMkLst>
      </pc:sldChg>
      <pc:sldChg chg="del">
        <pc:chgData name="Jenna Allen" userId="v5+EX3TtihtdmR4pV4kqcyqVVJx2n+kdR8fWq4mBUK0=" providerId="None" clId="Web-{D22482ED-1848-4C7C-9E85-879FBB01AA4E}" dt="2020-11-03T20:42:06.138" v="78"/>
        <pc:sldMkLst>
          <pc:docMk/>
          <pc:sldMk cId="2785511512" sldId="279"/>
        </pc:sldMkLst>
      </pc:sldChg>
      <pc:sldChg chg="modNotes">
        <pc:chgData name="Jenna Allen" userId="v5+EX3TtihtdmR4pV4kqcyqVVJx2n+kdR8fWq4mBUK0=" providerId="None" clId="Web-{D22482ED-1848-4C7C-9E85-879FBB01AA4E}" dt="2020-11-03T21:20:38.930" v="1422"/>
        <pc:sldMkLst>
          <pc:docMk/>
          <pc:sldMk cId="1449552430" sldId="284"/>
        </pc:sldMkLst>
      </pc:sldChg>
      <pc:sldChg chg="modSp">
        <pc:chgData name="Jenna Allen" userId="v5+EX3TtihtdmR4pV4kqcyqVVJx2n+kdR8fWq4mBUK0=" providerId="None" clId="Web-{D22482ED-1848-4C7C-9E85-879FBB01AA4E}" dt="2020-11-03T20:53:43.832" v="499" actId="20577"/>
        <pc:sldMkLst>
          <pc:docMk/>
          <pc:sldMk cId="3264398629" sldId="285"/>
        </pc:sldMkLst>
        <pc:spChg chg="mod">
          <ac:chgData name="Jenna Allen" userId="v5+EX3TtihtdmR4pV4kqcyqVVJx2n+kdR8fWq4mBUK0=" providerId="None" clId="Web-{D22482ED-1848-4C7C-9E85-879FBB01AA4E}" dt="2020-11-03T20:53:43.832" v="499" actId="20577"/>
          <ac:spMkLst>
            <pc:docMk/>
            <pc:sldMk cId="3264398629" sldId="285"/>
            <ac:spMk id="4" creationId="{00000000-0000-0000-0000-000000000000}"/>
          </ac:spMkLst>
        </pc:spChg>
      </pc:sldChg>
      <pc:sldChg chg="modNotes">
        <pc:chgData name="Jenna Allen" userId="v5+EX3TtihtdmR4pV4kqcyqVVJx2n+kdR8fWq4mBUK0=" providerId="None" clId="Web-{D22482ED-1848-4C7C-9E85-879FBB01AA4E}" dt="2020-11-03T21:27:22.411" v="1813"/>
        <pc:sldMkLst>
          <pc:docMk/>
          <pc:sldMk cId="872694843" sldId="286"/>
        </pc:sldMkLst>
      </pc:sldChg>
      <pc:sldChg chg="modNotes">
        <pc:chgData name="Jenna Allen" userId="v5+EX3TtihtdmR4pV4kqcyqVVJx2n+kdR8fWq4mBUK0=" providerId="None" clId="Web-{D22482ED-1848-4C7C-9E85-879FBB01AA4E}" dt="2020-11-03T21:26:02.706" v="1765"/>
        <pc:sldMkLst>
          <pc:docMk/>
          <pc:sldMk cId="3128172500" sldId="287"/>
        </pc:sldMkLst>
      </pc:sldChg>
      <pc:sldChg chg="del">
        <pc:chgData name="Jenna Allen" userId="v5+EX3TtihtdmR4pV4kqcyqVVJx2n+kdR8fWq4mBUK0=" providerId="None" clId="Web-{D22482ED-1848-4C7C-9E85-879FBB01AA4E}" dt="2020-11-03T20:42:17.685" v="79"/>
        <pc:sldMkLst>
          <pc:docMk/>
          <pc:sldMk cId="3545783098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BD65-146B-EC4C-83B5-8EBFCB40871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DDE9-F6B5-BA4A-B655-C30707047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6CC86-58EB-5F4B-A4A2-39B6E15C8016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5646-A00B-3942-B201-4EB41B9B77B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2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use the </a:t>
            </a:r>
            <a:r>
              <a:rPr lang="en-US" dirty="0" err="1"/>
              <a:t>WHOVA</a:t>
            </a:r>
            <a:r>
              <a:rPr lang="en-US" dirty="0"/>
              <a:t> Mobile App to rate this session. CAIR uses the session evaluations to determine the winners of the Best New Presenter, and Best Presenter awards each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7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https://www.universityofcalifornia.edu/infocenter/ucues-covid-19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57200" tIns="251460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6"/>
            <a:ext cx="9144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Opening 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57200"/>
            <a:ext cx="2651760" cy="3749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800" b="0" i="0">
                <a:solidFill>
                  <a:srgbClr val="0F7FC5"/>
                </a:solidFill>
                <a:latin typeface="Arial"/>
                <a:cs typeface="Arial"/>
              </a:defRPr>
            </a:lvl1pPr>
            <a:lvl2pPr marL="287338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6532" y="457200"/>
            <a:ext cx="2651760" cy="3749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800" b="0" i="0">
                <a:solidFill>
                  <a:srgbClr val="0F7FC5"/>
                </a:solidFill>
                <a:latin typeface="Arial"/>
                <a:cs typeface="Arial"/>
              </a:defRPr>
            </a:lvl1pPr>
            <a:lvl2pPr marL="287338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035863" y="457200"/>
            <a:ext cx="2651760" cy="3749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800" b="0" i="0">
                <a:solidFill>
                  <a:srgbClr val="0F7FC5"/>
                </a:solidFill>
                <a:latin typeface="Arial"/>
                <a:cs typeface="Arial"/>
              </a:defRPr>
            </a:lvl1pPr>
            <a:lvl2pPr marL="287338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0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0"/>
            <a:ext cx="2651760" cy="3744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your copy</a:t>
            </a:r>
          </a:p>
        </p:txBody>
      </p:sp>
      <p:sp>
        <p:nvSpPr>
          <p:cNvPr id="28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3245372" y="457200"/>
            <a:ext cx="2651760" cy="3744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your copy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035863" y="457200"/>
            <a:ext cx="2651760" cy="3744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0" i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your copy</a:t>
            </a:r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5720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6"/>
            <a:ext cx="9144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lIns="457200" anchor="ctr" anchorCtr="0"/>
          <a:lstStyle>
            <a:lvl1pPr marL="0" indent="0"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1"/>
            <a:ext cx="5448080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cs typeface="Kievit Offc Pro Medium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Opening Slide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lIns="457200" tIns="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1"/>
            <a:ext cx="5448080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0"/>
            <a:ext cx="5448080" cy="254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Type your highly motivational phrase here and impress </a:t>
            </a:r>
            <a:br>
              <a:rPr lang="en-US" dirty="0"/>
            </a:br>
            <a:r>
              <a:rPr lang="en-US" dirty="0"/>
              <a:t>all who see your presentation.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0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1"/>
            <a:ext cx="5448080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This slide has an important chart.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63824" y="1830552"/>
            <a:ext cx="543948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1"/>
            <a:ext cx="5448080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Here are some charts </a:t>
            </a:r>
            <a:br>
              <a:rPr lang="en-US" dirty="0"/>
            </a:br>
            <a:r>
              <a:rPr lang="en-US" dirty="0"/>
              <a:t>for comparison.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63824" y="1830552"/>
            <a:ext cx="4020590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4624552" y="1830552"/>
            <a:ext cx="4020042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1"/>
            <a:ext cx="5448080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This chart has </a:t>
            </a:r>
            <a:br>
              <a:rPr lang="en-US" dirty="0"/>
            </a:br>
            <a:r>
              <a:rPr lang="en-US" dirty="0"/>
              <a:t>additional notes.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63825" y="1830552"/>
            <a:ext cx="5448080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035863" y="1830552"/>
            <a:ext cx="2651760" cy="375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Go ahead and mention some details.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1" y="457202"/>
            <a:ext cx="5448080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This slide has an interesting photo.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3125" y="1821793"/>
            <a:ext cx="5439836" cy="37683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457200"/>
            <a:ext cx="5489903" cy="48731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2200"/>
              </a:spcBef>
              <a:spcAft>
                <a:spcPts val="0"/>
              </a:spcAft>
              <a:buNone/>
              <a:defRPr sz="2800" b="0" i="0">
                <a:solidFill>
                  <a:srgbClr val="0F7FC5"/>
                </a:solidFill>
                <a:latin typeface="Arial"/>
                <a:cs typeface="Arial"/>
              </a:defRPr>
            </a:lvl1pPr>
            <a:lvl2pPr marL="287338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endParaRPr lang="en-US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0685" y="6397840"/>
            <a:ext cx="27334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 flipH="1" flipV="1">
            <a:off x="8418133" y="6467769"/>
            <a:ext cx="136525" cy="1588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143568"/>
            <a:ext cx="8196317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1720"/>
          </a:xfrm>
          <a:prstGeom prst="rect">
            <a:avLst/>
          </a:prstGeom>
        </p:spPr>
        <p:txBody>
          <a:bodyPr vert="horz" lIns="0" tIns="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7128"/>
            <a:ext cx="8229600" cy="36211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4" r:id="rId3"/>
    <p:sldLayoutId id="2147483669" r:id="rId4"/>
    <p:sldLayoutId id="2147483670" r:id="rId5"/>
    <p:sldLayoutId id="2147483677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64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2">
              <a:lumMod val="75000"/>
              <a:lumOff val="25000"/>
            </a:schemeClr>
          </a:solidFill>
          <a:latin typeface="Arial"/>
          <a:ea typeface="+mj-ea"/>
          <a:cs typeface="Kievit Offc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yofcalifornia.edu/infocenter/ucues-covid-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ents.universityofcalifornia.edu/regmeet/may20/a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8E0B3032-2598-49E1-8B37-10FB60337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269372" y="6414868"/>
            <a:ext cx="1093077" cy="138499"/>
          </a:xfrm>
        </p:spPr>
        <p:txBody>
          <a:bodyPr/>
          <a:lstStyle/>
          <a:p>
            <a:r>
              <a:rPr lang="en-US" dirty="0"/>
              <a:t>11/19/2020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7209973-1F94-462B-8BED-BD1EB06174B5}"/>
              </a:ext>
            </a:extLst>
          </p:cNvPr>
          <p:cNvSpPr txBox="1">
            <a:spLocks/>
          </p:cNvSpPr>
          <p:nvPr/>
        </p:nvSpPr>
        <p:spPr>
          <a:xfrm>
            <a:off x="276602" y="5296619"/>
            <a:ext cx="7863476" cy="12975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82000"/>
              </a:lnSpc>
              <a:spcBef>
                <a:spcPct val="20000"/>
              </a:spcBef>
              <a:buFont typeface="Arial"/>
              <a:buNone/>
              <a:defRPr lang="en-US" sz="4000" b="0" i="0" kern="12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 </a:t>
            </a:r>
            <a:b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CAIR Conference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 19, 2020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66DC5F4-B61B-4177-937A-56F7C9F4DF2C}"/>
              </a:ext>
            </a:extLst>
          </p:cNvPr>
          <p:cNvSpPr txBox="1">
            <a:spLocks/>
          </p:cNvSpPr>
          <p:nvPr/>
        </p:nvSpPr>
        <p:spPr>
          <a:xfrm>
            <a:off x="1182373" y="3628845"/>
            <a:ext cx="7863476" cy="24499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82000"/>
              </a:lnSpc>
              <a:spcBef>
                <a:spcPct val="20000"/>
              </a:spcBef>
              <a:buFont typeface="Arial"/>
              <a:buNone/>
              <a:defRPr lang="en-US" sz="4000" b="0" i="0" kern="12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/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University of California, Office of the President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Institutional Research and Academic Planning</a:t>
            </a:r>
          </a:p>
          <a:p>
            <a:pPr algn="r"/>
            <a:endParaRPr lang="en-US" sz="2000" b="1" dirty="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Clarence Wheeler Jr.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Jenna Allen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Amit Prayag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11C4F1-6AB6-43BD-B2B9-E5AF1A01E979}"/>
              </a:ext>
            </a:extLst>
          </p:cNvPr>
          <p:cNvSpPr/>
          <p:nvPr/>
        </p:nvSpPr>
        <p:spPr>
          <a:xfrm>
            <a:off x="-97766" y="-4313"/>
            <a:ext cx="9253266" cy="1460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240632" y="356558"/>
            <a:ext cx="9407254" cy="956609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7E7E7E"/>
                </a:solidFill>
              </a:rPr>
              <a:t>  </a:t>
            </a:r>
            <a:r>
              <a:rPr lang="en-US" sz="3600" b="1" dirty="0">
                <a:solidFill>
                  <a:schemeClr val="accent1"/>
                </a:solidFill>
              </a:rPr>
              <a:t>And the survey says - </a:t>
            </a:r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  Preliminary survey data for strategic decisions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5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542" y="1925053"/>
            <a:ext cx="5441779" cy="421542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45876" y="232610"/>
            <a:ext cx="4898123" cy="4508927"/>
          </a:xfrm>
        </p:spPr>
        <p:txBody>
          <a:bodyPr/>
          <a:lstStyle/>
          <a:p>
            <a:pPr lvl="0"/>
            <a:r>
              <a:rPr lang="en-US" dirty="0"/>
              <a:t>Project needs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Ethical concerns about preliminary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Dynamically evolving project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Demanding stakeholders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Quick turnaround time to support crisis 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Higher degree of collaboration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06632" y="5308078"/>
            <a:ext cx="423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</a:p>
        </p:txBody>
      </p:sp>
    </p:spTree>
    <p:extLst>
      <p:ext uri="{BB962C8B-B14F-4D97-AF65-F5344CB8AC3E}">
        <p14:creationId xmlns:p14="http://schemas.microsoft.com/office/powerpoint/2010/main" val="14224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525" y="487991"/>
            <a:ext cx="4596064" cy="3508653"/>
          </a:xfrm>
        </p:spPr>
        <p:txBody>
          <a:bodyPr/>
          <a:lstStyle/>
          <a:p>
            <a:pPr lvl="0"/>
            <a:r>
              <a:rPr lang="en-US" sz="3200" dirty="0"/>
              <a:t>Interdisciplinary team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Resources availability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Key skills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Collaboration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Delivery time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13900"/>
          <a:stretch/>
        </p:blipFill>
        <p:spPr>
          <a:xfrm>
            <a:off x="4042611" y="3288632"/>
            <a:ext cx="4831414" cy="28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739201"/>
            <a:ext cx="4767246" cy="43480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422" y="1215540"/>
            <a:ext cx="4427620" cy="4815485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Use iterative and inclusive product development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Perform early and constant stakeholder analysis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Focus on collaboration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Don’t forget change management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Communicate, communicate, and communicate!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859" y="275438"/>
            <a:ext cx="7138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1"/>
                </a:solidFill>
              </a:rPr>
              <a:t>Five keys of Agile IR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8975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054" y="256287"/>
            <a:ext cx="8721969" cy="45429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UCUES Covid19 dashboard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0CBAE2E8-D7F9-2745-BA56-DE26DA65C5BA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4" y="710579"/>
            <a:ext cx="5690149" cy="4686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7306" y="5527880"/>
            <a:ext cx="8103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hlinkClick r:id="rId3"/>
              </a:rPr>
              <a:t>https://www.universityofcalifornia.edu/infocenter/ucues-covid-19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58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85955"/>
            <a:ext cx="8135336" cy="544764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Summary results</a:t>
            </a:r>
          </a:p>
          <a:p>
            <a:pPr marL="1270" lvl="1" indent="0">
              <a:buNone/>
            </a:pPr>
            <a:endParaRPr lang="en-US" sz="1800" dirty="0"/>
          </a:p>
          <a:p>
            <a:pPr marL="1270" lvl="1" indent="0">
              <a:buNone/>
            </a:pPr>
            <a:r>
              <a:rPr lang="en-US" sz="1800" dirty="0">
                <a:solidFill>
                  <a:srgbClr val="0F7FC5"/>
                </a:solidFill>
              </a:rPr>
              <a:t>8%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0"/>
                </a:solidFill>
              </a:rPr>
              <a:t>unsure if they would return in the fall</a:t>
            </a:r>
          </a:p>
          <a:p>
            <a:pPr marL="1270" lvl="1" indent="0">
              <a:buNone/>
            </a:pPr>
            <a:endParaRPr lang="en-US" sz="1800" dirty="0"/>
          </a:p>
          <a:p>
            <a:pPr marL="1270" lvl="1" indent="0">
              <a:buNone/>
            </a:pPr>
            <a:r>
              <a:rPr lang="en-US" sz="1800" dirty="0">
                <a:solidFill>
                  <a:srgbClr val="0F7FC5"/>
                </a:solidFill>
              </a:rPr>
              <a:t>79%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0"/>
                </a:solidFill>
              </a:rPr>
              <a:t>of students were concerned/very concerned about being able to effectively learn in the remote instruction environment</a:t>
            </a:r>
          </a:p>
          <a:p>
            <a:pPr marL="1270" lvl="1" indent="0">
              <a:buNone/>
            </a:pPr>
            <a:endParaRPr lang="en-US" sz="1800" dirty="0"/>
          </a:p>
          <a:p>
            <a:pPr marL="1270" lvl="1" indent="0">
              <a:buNone/>
            </a:pPr>
            <a:r>
              <a:rPr lang="en-US" sz="1800" dirty="0">
                <a:solidFill>
                  <a:srgbClr val="0F7FC5"/>
                </a:solidFill>
              </a:rPr>
              <a:t>65%</a:t>
            </a:r>
            <a:r>
              <a:rPr lang="en-US" sz="1800" dirty="0"/>
              <a:t> </a:t>
            </a:r>
            <a:r>
              <a:rPr lang="en-US" sz="1800" dirty="0">
                <a:solidFill>
                  <a:srgbClr val="000000"/>
                </a:solidFill>
              </a:rPr>
              <a:t>had high to very high confidence with ability to use online tools</a:t>
            </a:r>
          </a:p>
          <a:p>
            <a:pPr marL="1270" lvl="1" indent="0">
              <a:buNone/>
            </a:pPr>
            <a:endParaRPr lang="en-US" sz="1800" dirty="0"/>
          </a:p>
          <a:p>
            <a:pPr marL="1270" lvl="1" indent="0">
              <a:buNone/>
            </a:pPr>
            <a:r>
              <a:rPr lang="en-US" sz="1800" dirty="0">
                <a:solidFill>
                  <a:srgbClr val="0F7FC5"/>
                </a:solidFill>
              </a:rPr>
              <a:t>69%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0"/>
                </a:solidFill>
              </a:rPr>
              <a:t>were concerned/very concerned about COVID-19 impacting their ability to get a job post-graduation</a:t>
            </a:r>
          </a:p>
          <a:p>
            <a:pPr marL="1270" lvl="1" indent="0">
              <a:buNone/>
            </a:pPr>
            <a:endParaRPr lang="en-US" sz="2000" dirty="0"/>
          </a:p>
          <a:p>
            <a:pPr marL="1270" lvl="1" indent="0">
              <a:buNone/>
            </a:pPr>
            <a:r>
              <a:rPr lang="en-US" sz="1800" dirty="0">
                <a:solidFill>
                  <a:srgbClr val="0F7FC5"/>
                </a:solidFill>
              </a:rPr>
              <a:t>Open-ended Question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Appreciation for UC efforts recognizing unique circumstances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Worries about family, finances, unemployment and health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Difficulties engaging with friends and social activities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Unique concerns for freshman, seniors, those taking lab and art classes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Challenges balancing life at home and ability to study and take exams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Longing to return to campus 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6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85955"/>
            <a:ext cx="8135336" cy="530606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Summary results</a:t>
            </a:r>
          </a:p>
          <a:p>
            <a:pPr marL="1270" lvl="1" indent="0">
              <a:buNone/>
            </a:pPr>
            <a:endParaRPr lang="en-US" sz="1800" dirty="0"/>
          </a:p>
          <a:p>
            <a:pPr marL="287020" lvl="1"/>
            <a:r>
              <a:rPr lang="en-US" sz="1800" dirty="0">
                <a:solidFill>
                  <a:srgbClr val="000000"/>
                </a:solidFill>
              </a:rPr>
              <a:t>Decided to launch UCUES 2020 on 9 UC campuses when the SERU consortium canceled many surveys at universities across the nation</a:t>
            </a:r>
            <a:endParaRPr lang="en-US" dirty="0"/>
          </a:p>
          <a:p>
            <a:pPr marL="287020" lvl="1"/>
            <a:endParaRPr lang="en-US" sz="1800" dirty="0">
              <a:solidFill>
                <a:srgbClr val="000000"/>
              </a:solidFill>
            </a:endParaRPr>
          </a:p>
          <a:p>
            <a:pPr marL="287020" lvl="1"/>
            <a:r>
              <a:rPr lang="en-US" sz="1800" dirty="0">
                <a:solidFill>
                  <a:srgbClr val="000000"/>
                </a:solidFill>
              </a:rPr>
              <a:t>UCUES was the only large-scale data set that could give us a view of students’ experience during the pandemic</a:t>
            </a:r>
            <a:endParaRPr lang="en-US" dirty="0"/>
          </a:p>
          <a:p>
            <a:pPr marL="287020" lvl="1"/>
            <a:endParaRPr lang="en-US" sz="1800" dirty="0">
              <a:solidFill>
                <a:srgbClr val="000000"/>
              </a:solidFill>
            </a:endParaRPr>
          </a:p>
          <a:p>
            <a:pPr marL="287020" lvl="1"/>
            <a:r>
              <a:rPr lang="en-US" sz="1800" dirty="0">
                <a:solidFill>
                  <a:srgbClr val="000000"/>
                </a:solidFill>
              </a:rPr>
              <a:t>Pandemic required rapid and adaptive responses</a:t>
            </a:r>
            <a:endParaRPr lang="en-US"/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Added questions to UCUES</a:t>
            </a:r>
            <a:endParaRPr lang="en-US" sz="1800"/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Developed non-survey team to create dashboards on the fly</a:t>
            </a:r>
            <a:endParaRPr lang="en-US" sz="1800"/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Created a secure model to give access to preliminary data to key decision making groups </a:t>
            </a:r>
            <a:endParaRPr lang="en-US" dirty="0"/>
          </a:p>
          <a:p>
            <a:pPr marL="287020" lvl="1"/>
            <a:endParaRPr lang="en-US" sz="1800" dirty="0">
              <a:solidFill>
                <a:srgbClr val="000000"/>
              </a:solidFill>
            </a:endParaRPr>
          </a:p>
          <a:p>
            <a:pPr marL="1270" lvl="1"/>
            <a:r>
              <a:rPr lang="en-US" sz="1800" dirty="0">
                <a:solidFill>
                  <a:srgbClr val="000000"/>
                </a:solidFill>
              </a:rPr>
              <a:t>Used collaborative online tools to support agile project management</a:t>
            </a:r>
            <a:endParaRPr lang="en-US"/>
          </a:p>
          <a:p>
            <a:pPr marL="1270" lvl="1"/>
            <a:endParaRPr lang="en-US" sz="1800" dirty="0">
              <a:solidFill>
                <a:srgbClr val="000000"/>
              </a:solidFill>
            </a:endParaRPr>
          </a:p>
          <a:p>
            <a:pPr marL="1270" lvl="1"/>
            <a:r>
              <a:rPr lang="en-US" sz="1800" dirty="0">
                <a:solidFill>
                  <a:srgbClr val="000000"/>
                </a:solidFill>
              </a:rPr>
              <a:t>Found a new model for future projects</a:t>
            </a:r>
            <a:endParaRPr lang="en-US"/>
          </a:p>
          <a:p>
            <a:pPr marL="127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9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45FCA-C08E-4134-AED7-1322AFDC3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1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4514633-341C-42D3-B4C7-FE4C24819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3" r="5573"/>
          <a:stretch/>
        </p:blipFill>
        <p:spPr>
          <a:xfrm>
            <a:off x="-5751" y="-5751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77406" y="231214"/>
            <a:ext cx="3608717" cy="615553"/>
          </a:xfrm>
          <a:prstGeom prst="rect">
            <a:avLst/>
          </a:prstGeom>
          <a:noFill/>
        </p:spPr>
        <p:txBody>
          <a:bodyPr vert="horz" wrap="square" lIns="457200" tIns="0" rIns="45720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tx2"/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cs typeface="Arial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02" y="1077981"/>
            <a:ext cx="8786532" cy="1200329"/>
          </a:xfrm>
          <a:prstGeom prst="rect">
            <a:avLst/>
          </a:prstGeom>
          <a:solidFill>
            <a:srgbClr val="7E7E7E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Please use the </a:t>
            </a:r>
            <a:r>
              <a:rPr lang="en-US" sz="2400" b="1" dirty="0" err="1"/>
              <a:t>WHOVA</a:t>
            </a:r>
            <a:r>
              <a:rPr lang="en-US" sz="2400" b="1" dirty="0"/>
              <a:t> Mobile App </a:t>
            </a:r>
            <a:r>
              <a:rPr lang="en-US" sz="2400" dirty="0"/>
              <a:t>to rate this session. CAIR uses the session evaluations to determine the winners of the Best New Presenter, and Best Presenter awards each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A picture containing floor, indoor, chair, window&#10;&#10;Description automatically generated">
            <a:extLst>
              <a:ext uri="{FF2B5EF4-FFF2-40B4-BE49-F238E27FC236}">
                <a16:creationId xmlns:a16="http://schemas.microsoft.com/office/drawing/2014/main" id="{01691CE9-5734-4DF6-ADF1-60F30967B1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0000" r="20000"/>
          <a:stretch/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90693" y="428446"/>
            <a:ext cx="5448080" cy="523220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>
                <a:solidFill>
                  <a:srgbClr val="0F7FC5"/>
                </a:solidFill>
              </a:rPr>
              <a:t>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03B7F20-A42F-4E18-97E6-C343F6D905FD}"/>
              </a:ext>
            </a:extLst>
          </p:cNvPr>
          <p:cNvSpPr txBox="1">
            <a:spLocks/>
          </p:cNvSpPr>
          <p:nvPr/>
        </p:nvSpPr>
        <p:spPr>
          <a:xfrm>
            <a:off x="1155032" y="1380112"/>
            <a:ext cx="4459704" cy="519252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Undergraduate Student Experience Survey (UCUES) - Clarence Wheeler Jr.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Supporting strategic decision makers  - Jenna Allen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Interdisciplinary team and approach - Amit Prayag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Demo: UCUES Covid19 dashboard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57200"/>
            <a:ext cx="5489903" cy="6211957"/>
          </a:xfrm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en-US" dirty="0"/>
              <a:t>Introduction to UCUES</a:t>
            </a:r>
          </a:p>
          <a:p>
            <a:pPr marL="287020" lvl="1"/>
            <a:endParaRPr lang="en-US" sz="1900" dirty="0">
              <a:solidFill>
                <a:srgbClr val="7E7E7E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Biennial </a:t>
            </a:r>
          </a:p>
          <a:p>
            <a:pPr marL="287020" lvl="1"/>
            <a:endParaRPr lang="en-US" sz="2400" dirty="0">
              <a:solidFill>
                <a:srgbClr val="000000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Response Rate: 35% to 40%</a:t>
            </a:r>
          </a:p>
          <a:p>
            <a:endParaRPr lang="en-US" sz="2400" dirty="0"/>
          </a:p>
          <a:p>
            <a:r>
              <a:rPr lang="en-US" sz="2400" dirty="0"/>
              <a:t>Reasons to cancel the survey</a:t>
            </a:r>
          </a:p>
          <a:p>
            <a:pPr marL="287020" lvl="1"/>
            <a:endParaRPr lang="en-US" sz="2400" dirty="0">
              <a:solidFill>
                <a:srgbClr val="7E7E7E"/>
              </a:solidFill>
            </a:endParaRPr>
          </a:p>
          <a:p>
            <a:pPr marL="287020" lvl="1" indent="-285750"/>
            <a:r>
              <a:rPr lang="en-US" sz="2400" dirty="0">
                <a:solidFill>
                  <a:srgbClr val="000000"/>
                </a:solidFill>
              </a:rPr>
              <a:t>Shelter-in-Place Order</a:t>
            </a:r>
          </a:p>
          <a:p>
            <a:pPr marL="287020" lvl="1"/>
            <a:endParaRPr lang="en-US" sz="2400" dirty="0">
              <a:solidFill>
                <a:srgbClr val="000000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Campus Overload </a:t>
            </a:r>
          </a:p>
          <a:p>
            <a:pPr marL="287020" lvl="1"/>
            <a:endParaRPr lang="en-US" sz="2400" dirty="0">
              <a:solidFill>
                <a:srgbClr val="000000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Irregular Responses</a:t>
            </a:r>
          </a:p>
          <a:p>
            <a:pPr marL="287020" lvl="1"/>
            <a:endParaRPr lang="en-US" dirty="0">
              <a:solidFill>
                <a:srgbClr val="7E7E7E"/>
              </a:solidFill>
            </a:endParaRPr>
          </a:p>
          <a:p>
            <a:pPr marL="287020"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2" descr="A picture containing outdoor, road, orange, riding&#10;&#10;Description automatically generated">
            <a:extLst>
              <a:ext uri="{FF2B5EF4-FFF2-40B4-BE49-F238E27FC236}">
                <a16:creationId xmlns:a16="http://schemas.microsoft.com/office/drawing/2014/main" id="{6A382C4F-C617-49BE-B5AF-12389F1A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232" y="5109"/>
            <a:ext cx="3777646" cy="61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338" y="681790"/>
            <a:ext cx="6701006" cy="387798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Decision to launch UCUES in Spring 2020</a:t>
            </a:r>
          </a:p>
          <a:p>
            <a:pPr marL="1588" lvl="1" indent="0">
              <a:buNone/>
            </a:pPr>
            <a:endParaRPr lang="en-US" dirty="0"/>
          </a:p>
          <a:p>
            <a:pPr marL="287020" lvl="1"/>
            <a:r>
              <a:rPr lang="en-US" dirty="0">
                <a:solidFill>
                  <a:srgbClr val="000000"/>
                </a:solidFill>
              </a:rPr>
              <a:t>Feasibility</a:t>
            </a:r>
          </a:p>
          <a:p>
            <a:pPr marL="287020" lvl="1"/>
            <a:endParaRPr lang="en-US" dirty="0">
              <a:solidFill>
                <a:srgbClr val="000000"/>
              </a:solidFill>
            </a:endParaRPr>
          </a:p>
          <a:p>
            <a:pPr marL="287020" lvl="1"/>
            <a:r>
              <a:rPr lang="en-US" dirty="0">
                <a:solidFill>
                  <a:srgbClr val="000000"/>
                </a:solidFill>
              </a:rPr>
              <a:t>Unique perspective </a:t>
            </a:r>
            <a:endParaRPr lang="en-US" dirty="0"/>
          </a:p>
          <a:p>
            <a:pPr marL="287020" lvl="1"/>
            <a:endParaRPr lang="en-US" dirty="0">
              <a:solidFill>
                <a:srgbClr val="000000"/>
              </a:solidFill>
            </a:endParaRPr>
          </a:p>
          <a:p>
            <a:pPr marL="287020" lvl="1"/>
            <a:r>
              <a:rPr lang="en-US" dirty="0">
                <a:solidFill>
                  <a:srgbClr val="000000"/>
                </a:solidFill>
              </a:rPr>
              <a:t>Large scale response to Covid-19 conditions</a:t>
            </a:r>
          </a:p>
          <a:p>
            <a:pPr marL="287020"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1384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6" descr="A picture containing person, outdoor, person, table&#10;&#10;Description automatically generated">
            <a:extLst>
              <a:ext uri="{FF2B5EF4-FFF2-40B4-BE49-F238E27FC236}">
                <a16:creationId xmlns:a16="http://schemas.microsoft.com/office/drawing/2014/main" id="{B799BF73-04EF-4059-9EF5-4DD5338DB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91" r="37785" b="-261"/>
          <a:stretch/>
        </p:blipFill>
        <p:spPr>
          <a:xfrm>
            <a:off x="7030529" y="1"/>
            <a:ext cx="2115075" cy="60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57200"/>
            <a:ext cx="8416826" cy="4785926"/>
          </a:xfr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dirty="0"/>
              <a:t>New module additions in UCUES 2020</a:t>
            </a:r>
          </a:p>
          <a:p>
            <a:pPr marL="1270" lvl="1" indent="0">
              <a:buNone/>
            </a:pPr>
            <a:endParaRPr lang="en-US" sz="1900" dirty="0"/>
          </a:p>
          <a:p>
            <a:pPr marL="1270" lvl="1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COVID-19 module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Impact on academic, personal and family well-being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Students’ response to prevent COVID-19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UC campus response to COVID-19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Plans to enroll at UC in Fall 2020</a:t>
            </a:r>
          </a:p>
          <a:p>
            <a:pPr marL="1270" lvl="1" indent="0">
              <a:buNone/>
            </a:pPr>
            <a:endParaRPr lang="en-US" sz="2400" dirty="0"/>
          </a:p>
          <a:p>
            <a:pPr marL="1270" lvl="1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Remote Instruction module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Use of online tools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Comparing in-person to remote class delivery for student learning, level of interaction, ethical behavior, challenges</a:t>
            </a: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Open-ended question on experience during pandemic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group of people posing for a photo in front of a television&#10;&#10;Description automatically generated">
            <a:extLst>
              <a:ext uri="{FF2B5EF4-FFF2-40B4-BE49-F238E27FC236}">
                <a16:creationId xmlns:a16="http://schemas.microsoft.com/office/drawing/2014/main" id="{90F1767B-09E2-4889-BCD9-80DC06796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6088" t="-419" r="2059" b="15066"/>
          <a:stretch/>
        </p:blipFill>
        <p:spPr>
          <a:xfrm>
            <a:off x="-1537" y="988888"/>
            <a:ext cx="9146663" cy="5853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21C715-962D-42BD-BE41-46EA0C21146D}"/>
              </a:ext>
            </a:extLst>
          </p:cNvPr>
          <p:cNvSpPr txBox="1">
            <a:spLocks/>
          </p:cNvSpPr>
          <p:nvPr/>
        </p:nvSpPr>
        <p:spPr>
          <a:xfrm>
            <a:off x="0" y="-1806"/>
            <a:ext cx="9137188" cy="1446550"/>
          </a:xfrm>
          <a:prstGeom prst="rect">
            <a:avLst/>
          </a:prstGeom>
          <a:gradFill flip="none" rotWithShape="1">
            <a:gsLst>
              <a:gs pos="0">
                <a:srgbClr val="404040">
                  <a:shade val="30000"/>
                  <a:satMod val="115000"/>
                </a:srgbClr>
              </a:gs>
              <a:gs pos="50000">
                <a:srgbClr val="404040">
                  <a:shade val="67500"/>
                  <a:satMod val="115000"/>
                </a:srgbClr>
              </a:gs>
              <a:gs pos="100000">
                <a:srgbClr val="40404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r>
              <a:rPr lang="en-US" sz="800" b="1" dirty="0">
                <a:cs typeface="Arial"/>
              </a:rPr>
              <a:t>\</a:t>
            </a:r>
            <a:r>
              <a:rPr lang="en-US" sz="3200" b="1" dirty="0">
                <a:solidFill>
                  <a:schemeClr val="tx1"/>
                </a:solidFill>
                <a:cs typeface="Arial"/>
              </a:rPr>
              <a:t/>
            </a:r>
            <a:br>
              <a:rPr lang="en-US" sz="3200" b="1" dirty="0">
                <a:solidFill>
                  <a:schemeClr val="tx1"/>
                </a:solidFill>
                <a:cs typeface="Arial"/>
              </a:rPr>
            </a:br>
            <a:endParaRPr lang="en-US" sz="800" b="1">
              <a:solidFill>
                <a:srgbClr val="7E7E7E"/>
              </a:solidFill>
              <a:cs typeface="Arial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cs typeface="Arial"/>
              </a:rPr>
              <a:t>Supporting strategic decision makers</a:t>
            </a:r>
            <a:endParaRPr lang="en-US" sz="800" b="1" dirty="0">
              <a:solidFill>
                <a:schemeClr val="tx1"/>
              </a:solidFill>
              <a:cs typeface="Arial"/>
            </a:endParaRPr>
          </a:p>
          <a:p>
            <a:r>
              <a:rPr lang="en-US" sz="3200" b="1" dirty="0">
                <a:solidFill>
                  <a:schemeClr val="tx1"/>
                </a:solidFill>
                <a:cs typeface="Arial"/>
              </a:rPr>
              <a:t/>
            </a:r>
            <a:br>
              <a:rPr lang="en-US" sz="3200" b="1" dirty="0">
                <a:solidFill>
                  <a:schemeClr val="tx1"/>
                </a:solidFill>
                <a:cs typeface="Arial"/>
              </a:rPr>
            </a:br>
            <a:endParaRPr lang="en-US" sz="800" b="1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5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57200"/>
            <a:ext cx="8684367" cy="566308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Data support for pandemic management &amp; planning</a:t>
            </a:r>
          </a:p>
          <a:p>
            <a:pPr marL="1588" lvl="1" indent="0">
              <a:buNone/>
            </a:pPr>
            <a:endParaRPr lang="en-US" dirty="0"/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Would students continue their education during the pandemic? </a:t>
            </a:r>
            <a:endParaRPr lang="en-US" dirty="0">
              <a:solidFill>
                <a:srgbClr val="000000"/>
              </a:solidFill>
            </a:endParaRPr>
          </a:p>
          <a:p>
            <a:pPr marL="287020" lvl="1"/>
            <a:endParaRPr lang="en-US" sz="2400" dirty="0">
              <a:solidFill>
                <a:srgbClr val="000000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How was the pandemic or the </a:t>
            </a:r>
          </a:p>
          <a:p>
            <a:pPr marL="127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   shift to remote instruction </a:t>
            </a:r>
          </a:p>
          <a:p>
            <a:pPr marL="127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   impacting students' learning?</a:t>
            </a:r>
          </a:p>
          <a:p>
            <a:pPr marL="287020" lvl="1"/>
            <a:endParaRPr lang="en-US" sz="2400" dirty="0">
              <a:solidFill>
                <a:srgbClr val="000000"/>
              </a:solidFill>
            </a:endParaRPr>
          </a:p>
          <a:p>
            <a:pPr marL="287020" lvl="1"/>
            <a:r>
              <a:rPr lang="en-US" sz="2400" dirty="0">
                <a:solidFill>
                  <a:srgbClr val="000000"/>
                </a:solidFill>
              </a:rPr>
              <a:t>What were students </a:t>
            </a:r>
          </a:p>
          <a:p>
            <a:pPr marL="127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   experiencing during the </a:t>
            </a:r>
          </a:p>
          <a:p>
            <a:pPr marL="127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   Pandemic?</a:t>
            </a:r>
          </a:p>
          <a:p>
            <a:pPr marL="127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344170" lvl="1" indent="-342900"/>
            <a:r>
              <a:rPr lang="en-US" sz="2400" dirty="0">
                <a:solidFill>
                  <a:srgbClr val="000000"/>
                </a:solidFill>
              </a:rPr>
              <a:t>Planning for Summer and </a:t>
            </a:r>
          </a:p>
          <a:p>
            <a:pPr marL="127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   Fall enrollment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2" descr="A person on a computer&#10;&#10;Description automatically generated">
            <a:extLst>
              <a:ext uri="{FF2B5EF4-FFF2-40B4-BE49-F238E27FC236}">
                <a16:creationId xmlns:a16="http://schemas.microsoft.com/office/drawing/2014/main" id="{78E8048E-881A-4A19-88CE-5AA92F82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06" y="2453429"/>
            <a:ext cx="4238445" cy="35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716" y="457200"/>
            <a:ext cx="8601309" cy="599138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Strategic decision makers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Systemwide Executive Leadership Councils</a:t>
            </a:r>
          </a:p>
          <a:p>
            <a:pPr marL="572770" lvl="1"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Executive Vice Chancellors/Provosts</a:t>
            </a:r>
          </a:p>
          <a:p>
            <a:pPr marL="572770" lvl="1"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Vice Provosts/Deans of Undergraduate Education</a:t>
            </a:r>
          </a:p>
          <a:p>
            <a:pPr marL="572770" lvl="1"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Summer Sessions Directors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Academic Senate Representatives – those who drafted the questions in the Remote Learning module and also launched a faculty survey</a:t>
            </a: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Staff Representatives to Regents Special Committee on Basic Needs</a:t>
            </a: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May meeting of the UC Regents</a:t>
            </a:r>
            <a:endParaRPr lang="en-US" sz="3200" dirty="0">
              <a:solidFill>
                <a:srgbClr val="000000"/>
              </a:solidFill>
            </a:endParaRPr>
          </a:p>
          <a:p>
            <a:pPr marL="572770" lvl="1"/>
            <a:r>
              <a:rPr lang="en-US" sz="2000" dirty="0">
                <a:solidFill>
                  <a:srgbClr val="000000"/>
                </a:solidFill>
              </a:rPr>
              <a:t>Academic and Student Affairs Committee requested </a:t>
            </a:r>
            <a:r>
              <a:rPr lang="en-US" sz="2000" i="1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Update on COVID-19 Impact on the University of California: Academic and Student Issues</a:t>
            </a:r>
            <a:endParaRPr lang="en-US" sz="2000" i="1" dirty="0">
              <a:solidFill>
                <a:srgbClr val="000000"/>
              </a:solidFill>
            </a:endParaRPr>
          </a:p>
          <a:p>
            <a:pPr marL="1270" lvl="1" indent="0"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69372" y="6397840"/>
            <a:ext cx="1093077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11/19/2020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FE39AC3-0E75-AD46-AE71-AE18BB921A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9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A1C7649-F9A8-4E7D-B7C2-DC137661AC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693" t="-210" r="20755" b="44"/>
          <a:stretch/>
        </p:blipFill>
        <p:spPr>
          <a:xfrm>
            <a:off x="15734" y="-1357"/>
            <a:ext cx="9128417" cy="68693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5485" y="270295"/>
            <a:ext cx="8165400" cy="50475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Interdisciplinary team </a:t>
            </a:r>
            <a:r>
              <a:rPr lang="en-US">
                <a:solidFill>
                  <a:schemeClr val="tx2"/>
                </a:solidFill>
              </a:rPr>
              <a:t>&amp; </a:t>
            </a:r>
            <a:r>
              <a:rPr lang="en-US" dirty="0">
                <a:solidFill>
                  <a:schemeClr val="tx2"/>
                </a:solidFill>
              </a:rPr>
              <a:t>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0" y="6318643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template">
      <a:dk1>
        <a:srgbClr val="535353"/>
      </a:dk1>
      <a:lt1>
        <a:srgbClr val="FFFFFF"/>
      </a:lt1>
      <a:dk2>
        <a:srgbClr val="535353"/>
      </a:dk2>
      <a:lt2>
        <a:srgbClr val="FFFFFF"/>
      </a:lt2>
      <a:accent1>
        <a:srgbClr val="0F7EC5"/>
      </a:accent1>
      <a:accent2>
        <a:srgbClr val="11A1FF"/>
      </a:accent2>
      <a:accent3>
        <a:srgbClr val="FECB0A"/>
      </a:accent3>
      <a:accent4>
        <a:srgbClr val="FFF644"/>
      </a:accent4>
      <a:accent5>
        <a:srgbClr val="918577"/>
      </a:accent5>
      <a:accent6>
        <a:srgbClr val="0F0A4C"/>
      </a:accent6>
      <a:hlink>
        <a:srgbClr val="0B003E"/>
      </a:hlink>
      <a:folHlink>
        <a:srgbClr val="554B3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758</Words>
  <Application>Microsoft Office PowerPoint</Application>
  <PresentationFormat>On-screen Show (4:3)</PresentationFormat>
  <Paragraphs>171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Arial,Sans-Serif</vt:lpstr>
      <vt:lpstr>Calibri</vt:lpstr>
      <vt:lpstr>Kievit Offc Pro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Amit Prayag</cp:lastModifiedBy>
  <cp:revision>1425</cp:revision>
  <cp:lastPrinted>2011-06-29T23:27:19Z</cp:lastPrinted>
  <dcterms:created xsi:type="dcterms:W3CDTF">2010-12-15T22:40:49Z</dcterms:created>
  <dcterms:modified xsi:type="dcterms:W3CDTF">2020-11-08T21:50:37Z</dcterms:modified>
</cp:coreProperties>
</file>