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2" r:id="rId1"/>
  </p:sldMasterIdLst>
  <p:notesMasterIdLst>
    <p:notesMasterId r:id="rId19"/>
  </p:notes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Lst>
  <p:sldSz cx="9144000" cy="5143500" type="screen16x9"/>
  <p:notesSz cx="6858000" cy="9144000"/>
  <p:embeddedFontLst>
    <p:embeddedFont>
      <p:font typeface="Roboto" panose="020B0604020202020204" charset="0"/>
      <p:regular r:id="rId20"/>
      <p:bold r:id="rId21"/>
      <p:italic r:id="rId22"/>
      <p:boldItalic r:id="rId2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60033E5-E812-419C-B767-11DF579B8D68}">
  <a:tblStyle styleId="{660033E5-E812-419C-B767-11DF579B8D68}"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52" d="100"/>
          <a:sy n="152" d="100"/>
        </p:scale>
        <p:origin x="288" y="13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font" Target="fonts/font2.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4.fntdata"/><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933476938"/>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 name="Google Shape;10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175549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ga76bb32d58_4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9" name="Google Shape;189;ga76bb32d58_4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Amy</a:t>
            </a:r>
            <a:endParaRPr/>
          </a:p>
        </p:txBody>
      </p:sp>
    </p:spTree>
    <p:extLst>
      <p:ext uri="{BB962C8B-B14F-4D97-AF65-F5344CB8AC3E}">
        <p14:creationId xmlns:p14="http://schemas.microsoft.com/office/powerpoint/2010/main" val="20300699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ga60e155815_0_1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5" name="Google Shape;195;ga60e155815_0_1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Amy</a:t>
            </a:r>
            <a:endParaRPr/>
          </a:p>
        </p:txBody>
      </p:sp>
    </p:spTree>
    <p:extLst>
      <p:ext uri="{BB962C8B-B14F-4D97-AF65-F5344CB8AC3E}">
        <p14:creationId xmlns:p14="http://schemas.microsoft.com/office/powerpoint/2010/main" val="31498683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ga60e155815_0_1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1" name="Google Shape;201;ga60e155815_0_1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Amy</a:t>
            </a:r>
            <a:endParaRPr/>
          </a:p>
        </p:txBody>
      </p:sp>
    </p:spTree>
    <p:extLst>
      <p:ext uri="{BB962C8B-B14F-4D97-AF65-F5344CB8AC3E}">
        <p14:creationId xmlns:p14="http://schemas.microsoft.com/office/powerpoint/2010/main" val="26671108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ga69b0f851d_1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8" name="Google Shape;208;ga69b0f851d_1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Giang</a:t>
            </a:r>
            <a:endParaRPr/>
          </a:p>
        </p:txBody>
      </p:sp>
    </p:spTree>
    <p:extLst>
      <p:ext uri="{BB962C8B-B14F-4D97-AF65-F5344CB8AC3E}">
        <p14:creationId xmlns:p14="http://schemas.microsoft.com/office/powerpoint/2010/main" val="27320405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ga76bb32d58_3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4" name="Google Shape;214;ga76bb32d58_3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0479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ga60e155815_0_1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0" name="Google Shape;220;ga60e155815_0_1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Giang</a:t>
            </a:r>
            <a:endParaRPr/>
          </a:p>
        </p:txBody>
      </p:sp>
    </p:spTree>
    <p:extLst>
      <p:ext uri="{BB962C8B-B14F-4D97-AF65-F5344CB8AC3E}">
        <p14:creationId xmlns:p14="http://schemas.microsoft.com/office/powerpoint/2010/main" val="6763979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ga76bb32d58_3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 name="Google Shape;231;ga76bb32d58_3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093586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ga60e155815_0_1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8" name="Google Shape;238;ga60e155815_0_1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350482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ga60e155815_0_1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 name="Google Shape;110;ga60e155815_0_1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Giang</a:t>
            </a:r>
            <a:endParaRPr/>
          </a:p>
        </p:txBody>
      </p:sp>
    </p:spTree>
    <p:extLst>
      <p:ext uri="{BB962C8B-B14F-4D97-AF65-F5344CB8AC3E}">
        <p14:creationId xmlns:p14="http://schemas.microsoft.com/office/powerpoint/2010/main" val="10603983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ga60e155815_0_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 name="Google Shape;122;ga60e155815_0_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Giang</a:t>
            </a:r>
            <a:endParaRPr/>
          </a:p>
        </p:txBody>
      </p:sp>
    </p:spTree>
    <p:extLst>
      <p:ext uri="{BB962C8B-B14F-4D97-AF65-F5344CB8AC3E}">
        <p14:creationId xmlns:p14="http://schemas.microsoft.com/office/powerpoint/2010/main" val="18512676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ga60e155815_0_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 name="Google Shape;129;ga60e155815_0_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Giang</a:t>
            </a:r>
            <a:endParaRPr/>
          </a:p>
        </p:txBody>
      </p:sp>
    </p:spTree>
    <p:extLst>
      <p:ext uri="{BB962C8B-B14F-4D97-AF65-F5344CB8AC3E}">
        <p14:creationId xmlns:p14="http://schemas.microsoft.com/office/powerpoint/2010/main" val="32003860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ga60e155815_0_1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 name="Google Shape;136;ga60e155815_0_1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Visal</a:t>
            </a:r>
            <a:endParaRPr/>
          </a:p>
        </p:txBody>
      </p:sp>
    </p:spTree>
    <p:extLst>
      <p:ext uri="{BB962C8B-B14F-4D97-AF65-F5344CB8AC3E}">
        <p14:creationId xmlns:p14="http://schemas.microsoft.com/office/powerpoint/2010/main" val="11307046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g9fdd572293_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3" name="Google Shape;153;g9fdd572293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Visal</a:t>
            </a:r>
            <a:endParaRPr/>
          </a:p>
        </p:txBody>
      </p:sp>
    </p:spTree>
    <p:extLst>
      <p:ext uri="{BB962C8B-B14F-4D97-AF65-F5344CB8AC3E}">
        <p14:creationId xmlns:p14="http://schemas.microsoft.com/office/powerpoint/2010/main" val="29729422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ga76bb32d58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 name="Google Shape;159;ga76bb32d58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146460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ga696dcc2b7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5" name="Google Shape;165;ga696dcc2b7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Visal</a:t>
            </a:r>
            <a:endParaRPr/>
          </a:p>
        </p:txBody>
      </p:sp>
    </p:spTree>
    <p:extLst>
      <p:ext uri="{BB962C8B-B14F-4D97-AF65-F5344CB8AC3E}">
        <p14:creationId xmlns:p14="http://schemas.microsoft.com/office/powerpoint/2010/main" val="20689618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ga696dcc2b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9" name="Google Shape;179;ga696dcc2b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Amy</a:t>
            </a:r>
            <a:endParaRPr/>
          </a:p>
        </p:txBody>
      </p:sp>
    </p:spTree>
    <p:extLst>
      <p:ext uri="{BB962C8B-B14F-4D97-AF65-F5344CB8AC3E}">
        <p14:creationId xmlns:p14="http://schemas.microsoft.com/office/powerpoint/2010/main" val="170603113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rgbClr val="00275A"/>
        </a:solidFill>
        <a:effectLst/>
      </p:bgPr>
    </p:bg>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60950" y="1834347"/>
            <a:ext cx="8222100" cy="8388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1"/>
              </a:buClr>
              <a:buSzPts val="4200"/>
              <a:buFont typeface="Roboto"/>
              <a:buNone/>
              <a:defRPr sz="4200" b="1">
                <a:solidFill>
                  <a:schemeClr val="lt1"/>
                </a:solidFill>
                <a:latin typeface="Roboto"/>
                <a:ea typeface="Roboto"/>
                <a:cs typeface="Roboto"/>
                <a:sym typeface="Roboto"/>
              </a:defRPr>
            </a:lvl1pPr>
            <a:lvl2pPr lvl="1" rtl="0">
              <a:spcBef>
                <a:spcPts val="0"/>
              </a:spcBef>
              <a:spcAft>
                <a:spcPts val="0"/>
              </a:spcAft>
              <a:buClr>
                <a:schemeClr val="lt1"/>
              </a:buClr>
              <a:buSzPts val="4200"/>
              <a:buNone/>
              <a:defRPr sz="4200" b="1">
                <a:solidFill>
                  <a:schemeClr val="lt1"/>
                </a:solidFill>
              </a:defRPr>
            </a:lvl2pPr>
            <a:lvl3pPr lvl="2" rtl="0">
              <a:spcBef>
                <a:spcPts val="0"/>
              </a:spcBef>
              <a:spcAft>
                <a:spcPts val="0"/>
              </a:spcAft>
              <a:buClr>
                <a:schemeClr val="lt1"/>
              </a:buClr>
              <a:buSzPts val="4200"/>
              <a:buNone/>
              <a:defRPr sz="4200" b="1">
                <a:solidFill>
                  <a:schemeClr val="lt1"/>
                </a:solidFill>
              </a:defRPr>
            </a:lvl3pPr>
            <a:lvl4pPr lvl="3" rtl="0">
              <a:spcBef>
                <a:spcPts val="0"/>
              </a:spcBef>
              <a:spcAft>
                <a:spcPts val="0"/>
              </a:spcAft>
              <a:buClr>
                <a:schemeClr val="lt1"/>
              </a:buClr>
              <a:buSzPts val="4200"/>
              <a:buNone/>
              <a:defRPr sz="4200" b="1">
                <a:solidFill>
                  <a:schemeClr val="lt1"/>
                </a:solidFill>
              </a:defRPr>
            </a:lvl4pPr>
            <a:lvl5pPr lvl="4" rtl="0">
              <a:spcBef>
                <a:spcPts val="0"/>
              </a:spcBef>
              <a:spcAft>
                <a:spcPts val="0"/>
              </a:spcAft>
              <a:buClr>
                <a:schemeClr val="lt1"/>
              </a:buClr>
              <a:buSzPts val="4200"/>
              <a:buNone/>
              <a:defRPr sz="4200" b="1">
                <a:solidFill>
                  <a:schemeClr val="lt1"/>
                </a:solidFill>
              </a:defRPr>
            </a:lvl5pPr>
            <a:lvl6pPr lvl="5" rtl="0">
              <a:spcBef>
                <a:spcPts val="0"/>
              </a:spcBef>
              <a:spcAft>
                <a:spcPts val="0"/>
              </a:spcAft>
              <a:buClr>
                <a:schemeClr val="lt1"/>
              </a:buClr>
              <a:buSzPts val="4200"/>
              <a:buNone/>
              <a:defRPr sz="4200" b="1">
                <a:solidFill>
                  <a:schemeClr val="lt1"/>
                </a:solidFill>
              </a:defRPr>
            </a:lvl6pPr>
            <a:lvl7pPr lvl="6" rtl="0">
              <a:spcBef>
                <a:spcPts val="0"/>
              </a:spcBef>
              <a:spcAft>
                <a:spcPts val="0"/>
              </a:spcAft>
              <a:buClr>
                <a:schemeClr val="lt1"/>
              </a:buClr>
              <a:buSzPts val="4200"/>
              <a:buNone/>
              <a:defRPr sz="4200" b="1">
                <a:solidFill>
                  <a:schemeClr val="lt1"/>
                </a:solidFill>
              </a:defRPr>
            </a:lvl7pPr>
            <a:lvl8pPr lvl="7" rtl="0">
              <a:spcBef>
                <a:spcPts val="0"/>
              </a:spcBef>
              <a:spcAft>
                <a:spcPts val="0"/>
              </a:spcAft>
              <a:buClr>
                <a:schemeClr val="lt1"/>
              </a:buClr>
              <a:buSzPts val="4200"/>
              <a:buNone/>
              <a:defRPr sz="4200" b="1">
                <a:solidFill>
                  <a:schemeClr val="lt1"/>
                </a:solidFill>
              </a:defRPr>
            </a:lvl8pPr>
            <a:lvl9pPr lvl="8" rtl="0">
              <a:spcBef>
                <a:spcPts val="0"/>
              </a:spcBef>
              <a:spcAft>
                <a:spcPts val="0"/>
              </a:spcAft>
              <a:buClr>
                <a:schemeClr val="lt1"/>
              </a:buClr>
              <a:buSzPts val="4200"/>
              <a:buNone/>
              <a:defRPr sz="4200" b="1">
                <a:solidFill>
                  <a:schemeClr val="lt1"/>
                </a:solidFill>
              </a:defRPr>
            </a:lvl9pPr>
          </a:lstStyle>
          <a:p>
            <a:endParaRPr/>
          </a:p>
        </p:txBody>
      </p:sp>
      <p:sp>
        <p:nvSpPr>
          <p:cNvPr id="11" name="Google Shape;11;p2"/>
          <p:cNvSpPr txBox="1">
            <a:spLocks noGrp="1"/>
          </p:cNvSpPr>
          <p:nvPr>
            <p:ph type="subTitle" idx="1"/>
          </p:nvPr>
        </p:nvSpPr>
        <p:spPr>
          <a:xfrm>
            <a:off x="460938" y="2715913"/>
            <a:ext cx="8222100" cy="432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2100"/>
              <a:buNone/>
              <a:defRPr sz="2100">
                <a:solidFill>
                  <a:schemeClr val="lt1"/>
                </a:solidFill>
              </a:defRPr>
            </a:lvl1pPr>
            <a:lvl2pPr lvl="1" rtl="0">
              <a:lnSpc>
                <a:spcPct val="100000"/>
              </a:lnSpc>
              <a:spcBef>
                <a:spcPts val="0"/>
              </a:spcBef>
              <a:spcAft>
                <a:spcPts val="0"/>
              </a:spcAft>
              <a:buClr>
                <a:schemeClr val="lt1"/>
              </a:buClr>
              <a:buSzPts val="2100"/>
              <a:buNone/>
              <a:defRPr sz="2100">
                <a:solidFill>
                  <a:schemeClr val="lt1"/>
                </a:solidFill>
              </a:defRPr>
            </a:lvl2pPr>
            <a:lvl3pPr lvl="2" rtl="0">
              <a:lnSpc>
                <a:spcPct val="100000"/>
              </a:lnSpc>
              <a:spcBef>
                <a:spcPts val="0"/>
              </a:spcBef>
              <a:spcAft>
                <a:spcPts val="0"/>
              </a:spcAft>
              <a:buClr>
                <a:schemeClr val="lt1"/>
              </a:buClr>
              <a:buSzPts val="2100"/>
              <a:buNone/>
              <a:defRPr sz="2100">
                <a:solidFill>
                  <a:schemeClr val="lt1"/>
                </a:solidFill>
              </a:defRPr>
            </a:lvl3pPr>
            <a:lvl4pPr lvl="3" rtl="0">
              <a:lnSpc>
                <a:spcPct val="100000"/>
              </a:lnSpc>
              <a:spcBef>
                <a:spcPts val="0"/>
              </a:spcBef>
              <a:spcAft>
                <a:spcPts val="0"/>
              </a:spcAft>
              <a:buClr>
                <a:schemeClr val="lt1"/>
              </a:buClr>
              <a:buSzPts val="2100"/>
              <a:buNone/>
              <a:defRPr sz="2100">
                <a:solidFill>
                  <a:schemeClr val="lt1"/>
                </a:solidFill>
              </a:defRPr>
            </a:lvl4pPr>
            <a:lvl5pPr lvl="4" rtl="0">
              <a:lnSpc>
                <a:spcPct val="100000"/>
              </a:lnSpc>
              <a:spcBef>
                <a:spcPts val="0"/>
              </a:spcBef>
              <a:spcAft>
                <a:spcPts val="0"/>
              </a:spcAft>
              <a:buClr>
                <a:schemeClr val="lt1"/>
              </a:buClr>
              <a:buSzPts val="2100"/>
              <a:buNone/>
              <a:defRPr sz="2100">
                <a:solidFill>
                  <a:schemeClr val="lt1"/>
                </a:solidFill>
              </a:defRPr>
            </a:lvl5pPr>
            <a:lvl6pPr lvl="5" rtl="0">
              <a:lnSpc>
                <a:spcPct val="100000"/>
              </a:lnSpc>
              <a:spcBef>
                <a:spcPts val="0"/>
              </a:spcBef>
              <a:spcAft>
                <a:spcPts val="0"/>
              </a:spcAft>
              <a:buClr>
                <a:schemeClr val="lt1"/>
              </a:buClr>
              <a:buSzPts val="2100"/>
              <a:buNone/>
              <a:defRPr sz="2100">
                <a:solidFill>
                  <a:schemeClr val="lt1"/>
                </a:solidFill>
              </a:defRPr>
            </a:lvl6pPr>
            <a:lvl7pPr lvl="6" rtl="0">
              <a:lnSpc>
                <a:spcPct val="100000"/>
              </a:lnSpc>
              <a:spcBef>
                <a:spcPts val="0"/>
              </a:spcBef>
              <a:spcAft>
                <a:spcPts val="0"/>
              </a:spcAft>
              <a:buClr>
                <a:schemeClr val="lt1"/>
              </a:buClr>
              <a:buSzPts val="2100"/>
              <a:buNone/>
              <a:defRPr sz="2100">
                <a:solidFill>
                  <a:schemeClr val="lt1"/>
                </a:solidFill>
              </a:defRPr>
            </a:lvl7pPr>
            <a:lvl8pPr lvl="7" rtl="0">
              <a:lnSpc>
                <a:spcPct val="100000"/>
              </a:lnSpc>
              <a:spcBef>
                <a:spcPts val="0"/>
              </a:spcBef>
              <a:spcAft>
                <a:spcPts val="0"/>
              </a:spcAft>
              <a:buClr>
                <a:schemeClr val="lt1"/>
              </a:buClr>
              <a:buSzPts val="2100"/>
              <a:buNone/>
              <a:defRPr sz="2100">
                <a:solidFill>
                  <a:schemeClr val="lt1"/>
                </a:solidFill>
              </a:defRPr>
            </a:lvl8pPr>
            <a:lvl9pPr lvl="8" rtl="0">
              <a:lnSpc>
                <a:spcPct val="100000"/>
              </a:lnSpc>
              <a:spcBef>
                <a:spcPts val="0"/>
              </a:spcBef>
              <a:spcAft>
                <a:spcPts val="0"/>
              </a:spcAft>
              <a:buClr>
                <a:schemeClr val="lt1"/>
              </a:buClr>
              <a:buSzPts val="2100"/>
              <a:buNone/>
              <a:defRPr sz="2100">
                <a:solidFill>
                  <a:schemeClr val="lt1"/>
                </a:solidFill>
              </a:defRPr>
            </a:lvl9pPr>
          </a:lstStyle>
          <a:p>
            <a:endParaRPr/>
          </a:p>
        </p:txBody>
      </p:sp>
      <p:sp>
        <p:nvSpPr>
          <p:cNvPr id="12" name="Google Shape;12;p2"/>
          <p:cNvSpPr txBox="1">
            <a:spLocks noGrp="1"/>
          </p:cNvSpPr>
          <p:nvPr>
            <p:ph type="sldNum" idx="12"/>
          </p:nvPr>
        </p:nvSpPr>
        <p:spPr>
          <a:xfrm>
            <a:off x="8460431" y="4651190"/>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grpSp>
        <p:nvGrpSpPr>
          <p:cNvPr id="13" name="Google Shape;13;p2"/>
          <p:cNvGrpSpPr/>
          <p:nvPr/>
        </p:nvGrpSpPr>
        <p:grpSpPr>
          <a:xfrm rot="10800000">
            <a:off x="3" y="3112930"/>
            <a:ext cx="3045625" cy="2030570"/>
            <a:chOff x="6098378" y="5"/>
            <a:chExt cx="3045625" cy="2030570"/>
          </a:xfrm>
        </p:grpSpPr>
        <p:sp>
          <p:nvSpPr>
            <p:cNvPr id="14" name="Google Shape;14;p2"/>
            <p:cNvSpPr/>
            <p:nvPr/>
          </p:nvSpPr>
          <p:spPr>
            <a:xfrm>
              <a:off x="8128803" y="16"/>
              <a:ext cx="1015200" cy="1015200"/>
            </a:xfrm>
            <a:prstGeom prst="rect">
              <a:avLst/>
            </a:prstGeom>
            <a:solidFill>
              <a:srgbClr val="1F89C8">
                <a:alpha val="67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flipH="1">
              <a:off x="7113463" y="5"/>
              <a:ext cx="1015200" cy="1015200"/>
            </a:xfrm>
            <a:prstGeom prst="rtTriangle">
              <a:avLst/>
            </a:prstGeom>
            <a:solidFill>
              <a:srgbClr val="1F89C8">
                <a:alpha val="26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rot="10800000" flipH="1">
              <a:off x="7113588" y="107"/>
              <a:ext cx="1015200" cy="1015200"/>
            </a:xfrm>
            <a:prstGeom prst="rtTriangle">
              <a:avLst/>
            </a:prstGeom>
            <a:solidFill>
              <a:srgbClr val="1F89C8">
                <a:alpha val="67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rot="10800000">
              <a:off x="6098378" y="97"/>
              <a:ext cx="1015200" cy="1015200"/>
            </a:xfrm>
            <a:prstGeom prst="rtTriangle">
              <a:avLst/>
            </a:prstGeom>
            <a:solidFill>
              <a:srgbClr val="1F89C8">
                <a:alpha val="26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rot="10800000">
              <a:off x="8128789" y="1015375"/>
              <a:ext cx="1015200" cy="1015200"/>
            </a:xfrm>
            <a:prstGeom prst="rtTriangle">
              <a:avLst/>
            </a:prstGeom>
            <a:solidFill>
              <a:srgbClr val="1F89C8">
                <a:alpha val="26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 name="Google Shape;19;p2"/>
          <p:cNvGrpSpPr/>
          <p:nvPr/>
        </p:nvGrpSpPr>
        <p:grpSpPr>
          <a:xfrm>
            <a:off x="6098378" y="5"/>
            <a:ext cx="3045625" cy="2030570"/>
            <a:chOff x="6098378" y="5"/>
            <a:chExt cx="3045625" cy="2030570"/>
          </a:xfrm>
        </p:grpSpPr>
        <p:sp>
          <p:nvSpPr>
            <p:cNvPr id="20" name="Google Shape;20;p2"/>
            <p:cNvSpPr/>
            <p:nvPr/>
          </p:nvSpPr>
          <p:spPr>
            <a:xfrm>
              <a:off x="8128803" y="16"/>
              <a:ext cx="1015200" cy="1015200"/>
            </a:xfrm>
            <a:prstGeom prst="rect">
              <a:avLst/>
            </a:prstGeom>
            <a:solidFill>
              <a:srgbClr val="1F89C8">
                <a:alpha val="67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flipH="1">
              <a:off x="7113463" y="5"/>
              <a:ext cx="1015200" cy="1015200"/>
            </a:xfrm>
            <a:prstGeom prst="rtTriangle">
              <a:avLst/>
            </a:prstGeom>
            <a:solidFill>
              <a:srgbClr val="1F89C8">
                <a:alpha val="26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rot="10800000" flipH="1">
              <a:off x="7113588" y="107"/>
              <a:ext cx="1015200" cy="1015200"/>
            </a:xfrm>
            <a:prstGeom prst="rtTriangle">
              <a:avLst/>
            </a:prstGeom>
            <a:solidFill>
              <a:srgbClr val="1F89C8">
                <a:alpha val="67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rot="10800000">
              <a:off x="6098378" y="97"/>
              <a:ext cx="1015200" cy="1015200"/>
            </a:xfrm>
            <a:prstGeom prst="rtTriangle">
              <a:avLst/>
            </a:prstGeom>
            <a:solidFill>
              <a:srgbClr val="1F89C8">
                <a:alpha val="26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rot="10800000">
              <a:off x="8128789" y="1015375"/>
              <a:ext cx="1015200" cy="1015200"/>
            </a:xfrm>
            <a:prstGeom prst="rtTriangle">
              <a:avLst/>
            </a:prstGeom>
            <a:solidFill>
              <a:srgbClr val="1F89C8">
                <a:alpha val="26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5" name="Google Shape;25;p2" descr="WU_Logo_Color_Tagline_White.png"/>
          <p:cNvPicPr preferRelativeResize="0"/>
          <p:nvPr/>
        </p:nvPicPr>
        <p:blipFill>
          <a:blip r:embed="rId2">
            <a:alphaModFix/>
          </a:blip>
          <a:stretch>
            <a:fillRect/>
          </a:stretch>
        </p:blipFill>
        <p:spPr>
          <a:xfrm>
            <a:off x="274826" y="128423"/>
            <a:ext cx="3599964" cy="1349975"/>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78"/>
        <p:cNvGrpSpPr/>
        <p:nvPr/>
      </p:nvGrpSpPr>
      <p:grpSpPr>
        <a:xfrm>
          <a:off x="0" y="0"/>
          <a:ext cx="0" cy="0"/>
          <a:chOff x="0" y="0"/>
          <a:chExt cx="0" cy="0"/>
        </a:xfrm>
      </p:grpSpPr>
      <p:sp>
        <p:nvSpPr>
          <p:cNvPr id="79" name="Google Shape;79;p11"/>
          <p:cNvSpPr txBox="1">
            <a:spLocks noGrp="1"/>
          </p:cNvSpPr>
          <p:nvPr>
            <p:ph type="body" idx="1"/>
          </p:nvPr>
        </p:nvSpPr>
        <p:spPr>
          <a:xfrm>
            <a:off x="319500" y="4230575"/>
            <a:ext cx="5998800" cy="598800"/>
          </a:xfrm>
          <a:prstGeom prst="rect">
            <a:avLst/>
          </a:prstGeom>
        </p:spPr>
        <p:txBody>
          <a:bodyPr spcFirstLastPara="1" wrap="square" lIns="91425" tIns="91425" rIns="91425" bIns="91425" anchor="ctr" anchorCtr="0">
            <a:noAutofit/>
          </a:bodyPr>
          <a:lstStyle>
            <a:lvl1pPr marL="457200" lvl="0" indent="-228600" rtl="0">
              <a:lnSpc>
                <a:spcPct val="100000"/>
              </a:lnSpc>
              <a:spcBef>
                <a:spcPts val="0"/>
              </a:spcBef>
              <a:spcAft>
                <a:spcPts val="0"/>
              </a:spcAft>
              <a:buSzPts val="1800"/>
              <a:buNone/>
              <a:defRPr/>
            </a:lvl1pPr>
          </a:lstStyle>
          <a:p>
            <a:endParaRPr/>
          </a:p>
        </p:txBody>
      </p:sp>
      <p:sp>
        <p:nvSpPr>
          <p:cNvPr id="80" name="Google Shape;80;p11"/>
          <p:cNvSpPr txBox="1">
            <a:spLocks noGrp="1"/>
          </p:cNvSpPr>
          <p:nvPr>
            <p:ph type="sldNum" idx="12"/>
          </p:nvPr>
        </p:nvSpPr>
        <p:spPr>
          <a:xfrm>
            <a:off x="8460431" y="4651190"/>
            <a:ext cx="548700" cy="393600"/>
          </a:xfrm>
          <a:prstGeom prst="rect">
            <a:avLst/>
          </a:prstGeom>
        </p:spPr>
        <p:txBody>
          <a:bodyPr spcFirstLastPara="1" wrap="square" lIns="91425" tIns="91425" rIns="91425" bIns="91425" anchor="ctr" anchorCtr="0">
            <a:no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rgbClr val="004B82"/>
        </a:solidFill>
        <a:effectLst/>
      </p:bgPr>
    </p:bg>
    <p:spTree>
      <p:nvGrpSpPr>
        <p:cNvPr id="1" name="Shape 81"/>
        <p:cNvGrpSpPr/>
        <p:nvPr/>
      </p:nvGrpSpPr>
      <p:grpSpPr>
        <a:xfrm>
          <a:off x="0" y="0"/>
          <a:ext cx="0" cy="0"/>
          <a:chOff x="0" y="0"/>
          <a:chExt cx="0" cy="0"/>
        </a:xfrm>
      </p:grpSpPr>
      <p:sp>
        <p:nvSpPr>
          <p:cNvPr id="82" name="Google Shape;82;p12"/>
          <p:cNvSpPr txBox="1">
            <a:spLocks noGrp="1"/>
          </p:cNvSpPr>
          <p:nvPr>
            <p:ph type="sldNum" idx="12"/>
          </p:nvPr>
        </p:nvSpPr>
        <p:spPr>
          <a:xfrm>
            <a:off x="8460431" y="4651190"/>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83" name="Google Shape;83;p12"/>
          <p:cNvSpPr txBox="1">
            <a:spLocks noGrp="1"/>
          </p:cNvSpPr>
          <p:nvPr>
            <p:ph type="title" hasCustomPrompt="1"/>
          </p:nvPr>
        </p:nvSpPr>
        <p:spPr>
          <a:xfrm>
            <a:off x="311700" y="1556400"/>
            <a:ext cx="8520600" cy="20307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1"/>
              </a:buClr>
              <a:buSzPts val="12000"/>
              <a:buFont typeface="Roboto"/>
              <a:buNone/>
              <a:defRPr sz="12000">
                <a:solidFill>
                  <a:schemeClr val="lt1"/>
                </a:solidFill>
                <a:latin typeface="Roboto"/>
                <a:ea typeface="Roboto"/>
                <a:cs typeface="Roboto"/>
                <a:sym typeface="Roboto"/>
              </a:defRPr>
            </a:lvl1pPr>
            <a:lvl2pPr lvl="1" algn="ctr" rtl="0">
              <a:spcBef>
                <a:spcPts val="0"/>
              </a:spcBef>
              <a:spcAft>
                <a:spcPts val="0"/>
              </a:spcAft>
              <a:buClr>
                <a:schemeClr val="lt1"/>
              </a:buClr>
              <a:buSzPts val="12000"/>
              <a:buNone/>
              <a:defRPr sz="12000">
                <a:solidFill>
                  <a:schemeClr val="lt1"/>
                </a:solidFill>
              </a:defRPr>
            </a:lvl2pPr>
            <a:lvl3pPr lvl="2" algn="ctr" rtl="0">
              <a:spcBef>
                <a:spcPts val="0"/>
              </a:spcBef>
              <a:spcAft>
                <a:spcPts val="0"/>
              </a:spcAft>
              <a:buClr>
                <a:schemeClr val="lt1"/>
              </a:buClr>
              <a:buSzPts val="12000"/>
              <a:buNone/>
              <a:defRPr sz="12000">
                <a:solidFill>
                  <a:schemeClr val="lt1"/>
                </a:solidFill>
              </a:defRPr>
            </a:lvl3pPr>
            <a:lvl4pPr lvl="3" algn="ctr" rtl="0">
              <a:spcBef>
                <a:spcPts val="0"/>
              </a:spcBef>
              <a:spcAft>
                <a:spcPts val="0"/>
              </a:spcAft>
              <a:buClr>
                <a:schemeClr val="lt1"/>
              </a:buClr>
              <a:buSzPts val="12000"/>
              <a:buNone/>
              <a:defRPr sz="12000">
                <a:solidFill>
                  <a:schemeClr val="lt1"/>
                </a:solidFill>
              </a:defRPr>
            </a:lvl4pPr>
            <a:lvl5pPr lvl="4" algn="ctr" rtl="0">
              <a:spcBef>
                <a:spcPts val="0"/>
              </a:spcBef>
              <a:spcAft>
                <a:spcPts val="0"/>
              </a:spcAft>
              <a:buClr>
                <a:schemeClr val="lt1"/>
              </a:buClr>
              <a:buSzPts val="12000"/>
              <a:buNone/>
              <a:defRPr sz="12000">
                <a:solidFill>
                  <a:schemeClr val="lt1"/>
                </a:solidFill>
              </a:defRPr>
            </a:lvl5pPr>
            <a:lvl6pPr lvl="5" algn="ctr" rtl="0">
              <a:spcBef>
                <a:spcPts val="0"/>
              </a:spcBef>
              <a:spcAft>
                <a:spcPts val="0"/>
              </a:spcAft>
              <a:buClr>
                <a:schemeClr val="lt1"/>
              </a:buClr>
              <a:buSzPts val="12000"/>
              <a:buNone/>
              <a:defRPr sz="12000">
                <a:solidFill>
                  <a:schemeClr val="lt1"/>
                </a:solidFill>
              </a:defRPr>
            </a:lvl6pPr>
            <a:lvl7pPr lvl="6" algn="ctr" rtl="0">
              <a:spcBef>
                <a:spcPts val="0"/>
              </a:spcBef>
              <a:spcAft>
                <a:spcPts val="0"/>
              </a:spcAft>
              <a:buClr>
                <a:schemeClr val="lt1"/>
              </a:buClr>
              <a:buSzPts val="12000"/>
              <a:buNone/>
              <a:defRPr sz="12000">
                <a:solidFill>
                  <a:schemeClr val="lt1"/>
                </a:solidFill>
              </a:defRPr>
            </a:lvl7pPr>
            <a:lvl8pPr lvl="7" algn="ctr" rtl="0">
              <a:spcBef>
                <a:spcPts val="0"/>
              </a:spcBef>
              <a:spcAft>
                <a:spcPts val="0"/>
              </a:spcAft>
              <a:buClr>
                <a:schemeClr val="lt1"/>
              </a:buClr>
              <a:buSzPts val="12000"/>
              <a:buNone/>
              <a:defRPr sz="12000">
                <a:solidFill>
                  <a:schemeClr val="lt1"/>
                </a:solidFill>
              </a:defRPr>
            </a:lvl8pPr>
            <a:lvl9pPr lvl="8" algn="ctr" rtl="0">
              <a:spcBef>
                <a:spcPts val="0"/>
              </a:spcBef>
              <a:spcAft>
                <a:spcPts val="0"/>
              </a:spcAft>
              <a:buClr>
                <a:schemeClr val="lt1"/>
              </a:buClr>
              <a:buSzPts val="12000"/>
              <a:buNone/>
              <a:defRPr sz="12000">
                <a:solidFill>
                  <a:schemeClr val="lt1"/>
                </a:solidFill>
              </a:defRPr>
            </a:lvl9pPr>
          </a:lstStyle>
          <a:p>
            <a:r>
              <a:t>xx%</a:t>
            </a:r>
          </a:p>
        </p:txBody>
      </p:sp>
      <p:grpSp>
        <p:nvGrpSpPr>
          <p:cNvPr id="84" name="Google Shape;84;p12"/>
          <p:cNvGrpSpPr/>
          <p:nvPr/>
        </p:nvGrpSpPr>
        <p:grpSpPr>
          <a:xfrm rot="10800000" flipH="1">
            <a:off x="6098378" y="3112930"/>
            <a:ext cx="3045625" cy="2030570"/>
            <a:chOff x="6098378" y="5"/>
            <a:chExt cx="3045625" cy="2030570"/>
          </a:xfrm>
        </p:grpSpPr>
        <p:sp>
          <p:nvSpPr>
            <p:cNvPr id="85" name="Google Shape;85;p12"/>
            <p:cNvSpPr/>
            <p:nvPr/>
          </p:nvSpPr>
          <p:spPr>
            <a:xfrm>
              <a:off x="8128803" y="16"/>
              <a:ext cx="1015200" cy="1015200"/>
            </a:xfrm>
            <a:prstGeom prst="rect">
              <a:avLst/>
            </a:prstGeom>
            <a:solidFill>
              <a:srgbClr val="0027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12"/>
            <p:cNvSpPr/>
            <p:nvPr/>
          </p:nvSpPr>
          <p:spPr>
            <a:xfrm flipH="1">
              <a:off x="7113463" y="5"/>
              <a:ext cx="1015200" cy="1015200"/>
            </a:xfrm>
            <a:prstGeom prst="rtTriangle">
              <a:avLst/>
            </a:prstGeom>
            <a:solidFill>
              <a:srgbClr val="1F89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12"/>
            <p:cNvSpPr/>
            <p:nvPr/>
          </p:nvSpPr>
          <p:spPr>
            <a:xfrm rot="10800000" flipH="1">
              <a:off x="7113588" y="107"/>
              <a:ext cx="1015200" cy="1015200"/>
            </a:xfrm>
            <a:prstGeom prst="rtTriangle">
              <a:avLst/>
            </a:prstGeom>
            <a:solidFill>
              <a:srgbClr val="0027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12"/>
            <p:cNvSpPr/>
            <p:nvPr/>
          </p:nvSpPr>
          <p:spPr>
            <a:xfrm rot="10800000">
              <a:off x="6098378" y="97"/>
              <a:ext cx="1015200" cy="1015200"/>
            </a:xfrm>
            <a:prstGeom prst="rtTriangle">
              <a:avLst/>
            </a:prstGeom>
            <a:solidFill>
              <a:srgbClr val="1F89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12"/>
            <p:cNvSpPr/>
            <p:nvPr/>
          </p:nvSpPr>
          <p:spPr>
            <a:xfrm rot="10800000">
              <a:off x="8128789" y="1015375"/>
              <a:ext cx="1015200" cy="1015200"/>
            </a:xfrm>
            <a:prstGeom prst="rtTriangle">
              <a:avLst/>
            </a:prstGeom>
            <a:solidFill>
              <a:srgbClr val="1F89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0"/>
        <p:cNvGrpSpPr/>
        <p:nvPr/>
      </p:nvGrpSpPr>
      <p:grpSpPr>
        <a:xfrm>
          <a:off x="0" y="0"/>
          <a:ext cx="0" cy="0"/>
          <a:chOff x="0" y="0"/>
          <a:chExt cx="0" cy="0"/>
        </a:xfrm>
      </p:grpSpPr>
      <p:sp>
        <p:nvSpPr>
          <p:cNvPr id="91" name="Google Shape;91;p13"/>
          <p:cNvSpPr txBox="1">
            <a:spLocks noGrp="1"/>
          </p:cNvSpPr>
          <p:nvPr>
            <p:ph type="sldNum" idx="12"/>
          </p:nvPr>
        </p:nvSpPr>
        <p:spPr>
          <a:xfrm>
            <a:off x="8460431" y="4651190"/>
            <a:ext cx="548700" cy="393600"/>
          </a:xfrm>
          <a:prstGeom prst="rect">
            <a:avLst/>
          </a:prstGeom>
        </p:spPr>
        <p:txBody>
          <a:bodyPr spcFirstLastPara="1" wrap="square" lIns="91425" tIns="91425" rIns="91425" bIns="91425" anchor="ctr" anchorCtr="0">
            <a:no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92"/>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1_Title and Content" type="obj">
  <p:cSld name="OBJECT">
    <p:spTree>
      <p:nvGrpSpPr>
        <p:cNvPr id="1" name="Shape 93"/>
        <p:cNvGrpSpPr/>
        <p:nvPr/>
      </p:nvGrpSpPr>
      <p:grpSpPr>
        <a:xfrm>
          <a:off x="0" y="0"/>
          <a:ext cx="0" cy="0"/>
          <a:chOff x="0" y="0"/>
          <a:chExt cx="0" cy="0"/>
        </a:xfrm>
      </p:grpSpPr>
      <p:sp>
        <p:nvSpPr>
          <p:cNvPr id="94" name="Google Shape;94;p15"/>
          <p:cNvSpPr txBox="1">
            <a:spLocks noGrp="1"/>
          </p:cNvSpPr>
          <p:nvPr>
            <p:ph type="title"/>
          </p:nvPr>
        </p:nvSpPr>
        <p:spPr>
          <a:xfrm>
            <a:off x="457200" y="116586"/>
            <a:ext cx="8229600" cy="939600"/>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Clr>
                <a:srgbClr val="1173AF"/>
              </a:buClr>
              <a:buSzPts val="3000"/>
              <a:buFont typeface="Roboto"/>
              <a:buNone/>
              <a:defRPr sz="4100" b="1" i="0" u="none" strike="noStrike" cap="none">
                <a:solidFill>
                  <a:srgbClr val="1173AF"/>
                </a:solidFill>
                <a:latin typeface="Roboto"/>
                <a:ea typeface="Roboto"/>
                <a:cs typeface="Roboto"/>
                <a:sym typeface="Roboto"/>
              </a:defRPr>
            </a:lvl1pPr>
            <a:lvl2pPr lvl="1" indent="0" rtl="0">
              <a:spcBef>
                <a:spcPts val="0"/>
              </a:spcBef>
              <a:spcAft>
                <a:spcPts val="0"/>
              </a:spcAft>
              <a:buSzPts val="3000"/>
              <a:buNone/>
              <a:defRPr sz="1800"/>
            </a:lvl2pPr>
            <a:lvl3pPr lvl="2" indent="0" rtl="0">
              <a:spcBef>
                <a:spcPts val="0"/>
              </a:spcBef>
              <a:spcAft>
                <a:spcPts val="0"/>
              </a:spcAft>
              <a:buSzPts val="3000"/>
              <a:buNone/>
              <a:defRPr sz="1800"/>
            </a:lvl3pPr>
            <a:lvl4pPr lvl="3" indent="0" rtl="0">
              <a:spcBef>
                <a:spcPts val="0"/>
              </a:spcBef>
              <a:spcAft>
                <a:spcPts val="0"/>
              </a:spcAft>
              <a:buSzPts val="3000"/>
              <a:buNone/>
              <a:defRPr sz="1800"/>
            </a:lvl4pPr>
            <a:lvl5pPr lvl="4" indent="0" rtl="0">
              <a:spcBef>
                <a:spcPts val="0"/>
              </a:spcBef>
              <a:spcAft>
                <a:spcPts val="0"/>
              </a:spcAft>
              <a:buSzPts val="3000"/>
              <a:buNone/>
              <a:defRPr sz="1800"/>
            </a:lvl5pPr>
            <a:lvl6pPr lvl="5" indent="0" rtl="0">
              <a:spcBef>
                <a:spcPts val="0"/>
              </a:spcBef>
              <a:spcAft>
                <a:spcPts val="0"/>
              </a:spcAft>
              <a:buSzPts val="3000"/>
              <a:buNone/>
              <a:defRPr sz="1800"/>
            </a:lvl6pPr>
            <a:lvl7pPr lvl="6" indent="0" rtl="0">
              <a:spcBef>
                <a:spcPts val="0"/>
              </a:spcBef>
              <a:spcAft>
                <a:spcPts val="0"/>
              </a:spcAft>
              <a:buSzPts val="3000"/>
              <a:buNone/>
              <a:defRPr sz="1800"/>
            </a:lvl7pPr>
            <a:lvl8pPr lvl="7" indent="0" rtl="0">
              <a:spcBef>
                <a:spcPts val="0"/>
              </a:spcBef>
              <a:spcAft>
                <a:spcPts val="0"/>
              </a:spcAft>
              <a:buSzPts val="3000"/>
              <a:buNone/>
              <a:defRPr sz="1800"/>
            </a:lvl8pPr>
            <a:lvl9pPr lvl="8" indent="0" rtl="0">
              <a:spcBef>
                <a:spcPts val="0"/>
              </a:spcBef>
              <a:spcAft>
                <a:spcPts val="0"/>
              </a:spcAft>
              <a:buSzPts val="3000"/>
              <a:buNone/>
              <a:defRPr sz="1800"/>
            </a:lvl9pPr>
          </a:lstStyle>
          <a:p>
            <a:endParaRPr/>
          </a:p>
        </p:txBody>
      </p:sp>
      <p:sp>
        <p:nvSpPr>
          <p:cNvPr id="95" name="Google Shape;95;p15"/>
          <p:cNvSpPr txBox="1">
            <a:spLocks noGrp="1"/>
          </p:cNvSpPr>
          <p:nvPr>
            <p:ph type="body" idx="1"/>
          </p:nvPr>
        </p:nvSpPr>
        <p:spPr>
          <a:xfrm>
            <a:off x="457200" y="1110996"/>
            <a:ext cx="8229600" cy="3394500"/>
          </a:xfrm>
          <a:prstGeom prst="rect">
            <a:avLst/>
          </a:prstGeom>
          <a:noFill/>
          <a:ln>
            <a:noFill/>
          </a:ln>
        </p:spPr>
        <p:txBody>
          <a:bodyPr spcFirstLastPara="1" wrap="square" lIns="91425" tIns="91425" rIns="91425" bIns="91425" anchor="t" anchorCtr="0">
            <a:noAutofit/>
          </a:bodyPr>
          <a:lstStyle>
            <a:lvl1pPr marL="457200" marR="0" lvl="0" indent="-345186" algn="l" rtl="0">
              <a:spcBef>
                <a:spcPts val="400"/>
              </a:spcBef>
              <a:spcAft>
                <a:spcPts val="0"/>
              </a:spcAft>
              <a:buSzPts val="1836"/>
              <a:buChar char="▶"/>
              <a:defRPr sz="2700" i="0" u="none" strike="noStrike" cap="none"/>
            </a:lvl1pPr>
            <a:lvl2pPr marL="914400" marR="0" lvl="1" indent="-374650" algn="l" rtl="0">
              <a:spcBef>
                <a:spcPts val="324"/>
              </a:spcBef>
              <a:spcAft>
                <a:spcPts val="0"/>
              </a:spcAft>
              <a:buSzPts val="2300"/>
              <a:buChar char="◦"/>
              <a:defRPr sz="2300" i="0" u="none" strike="noStrike" cap="none"/>
            </a:lvl2pPr>
            <a:lvl3pPr marL="1371600" marR="0" lvl="2" indent="-361950" algn="l" rtl="0">
              <a:spcBef>
                <a:spcPts val="1600"/>
              </a:spcBef>
              <a:spcAft>
                <a:spcPts val="0"/>
              </a:spcAft>
              <a:buSzPts val="2100"/>
              <a:buChar char="⚫"/>
              <a:defRPr sz="2100" i="0" u="none" strike="noStrike" cap="none"/>
            </a:lvl3pPr>
            <a:lvl4pPr marL="1828800" marR="0" lvl="3" indent="-349250" algn="l" rtl="0">
              <a:spcBef>
                <a:spcPts val="1600"/>
              </a:spcBef>
              <a:spcAft>
                <a:spcPts val="0"/>
              </a:spcAft>
              <a:buSzPts val="1900"/>
              <a:buChar char="⚫"/>
              <a:defRPr sz="1900" i="0" u="none" strike="noStrike" cap="none"/>
            </a:lvl4pPr>
            <a:lvl5pPr marL="2286000" marR="0" lvl="4" indent="-342900" algn="l" rtl="0">
              <a:spcBef>
                <a:spcPts val="1600"/>
              </a:spcBef>
              <a:spcAft>
                <a:spcPts val="0"/>
              </a:spcAft>
              <a:buSzPts val="1800"/>
              <a:buChar char="⚫"/>
              <a:defRPr sz="1800" i="0" u="none" strike="noStrike" cap="none"/>
            </a:lvl5pPr>
            <a:lvl6pPr marL="2743200" marR="0" lvl="5" indent="-342900" algn="l" rtl="0">
              <a:spcBef>
                <a:spcPts val="1600"/>
              </a:spcBef>
              <a:spcAft>
                <a:spcPts val="0"/>
              </a:spcAft>
              <a:buSzPts val="1800"/>
              <a:buChar char="◾"/>
              <a:defRPr sz="1800" i="0" u="none" strike="noStrike" cap="none"/>
            </a:lvl6pPr>
            <a:lvl7pPr marL="3200400" marR="0" lvl="6" indent="-330200" algn="l" rtl="0">
              <a:spcBef>
                <a:spcPts val="1600"/>
              </a:spcBef>
              <a:spcAft>
                <a:spcPts val="0"/>
              </a:spcAft>
              <a:buSzPts val="1600"/>
              <a:buChar char="◾"/>
              <a:defRPr sz="1600" i="0" u="none" strike="noStrike" cap="none"/>
            </a:lvl7pPr>
            <a:lvl8pPr marL="3657600" marR="0" lvl="7" indent="-330200" algn="l" rtl="0">
              <a:spcBef>
                <a:spcPts val="1600"/>
              </a:spcBef>
              <a:spcAft>
                <a:spcPts val="0"/>
              </a:spcAft>
              <a:buSzPts val="1600"/>
              <a:buChar char="◾"/>
              <a:defRPr sz="1600" i="0" u="none" strike="noStrike" cap="none"/>
            </a:lvl8pPr>
            <a:lvl9pPr marL="4114800" marR="0" lvl="8" indent="-330200" algn="l" rtl="0">
              <a:spcBef>
                <a:spcPts val="1600"/>
              </a:spcBef>
              <a:spcAft>
                <a:spcPts val="1600"/>
              </a:spcAft>
              <a:buSzPts val="1600"/>
              <a:buChar char="◾"/>
              <a:defRPr sz="1600" i="0" u="none" strike="noStrike" cap="none"/>
            </a:lvl9pPr>
          </a:lstStyle>
          <a:p>
            <a:endParaRPr/>
          </a:p>
        </p:txBody>
      </p:sp>
      <p:sp>
        <p:nvSpPr>
          <p:cNvPr id="96" name="Google Shape;96;p15"/>
          <p:cNvSpPr txBox="1">
            <a:spLocks noGrp="1"/>
          </p:cNvSpPr>
          <p:nvPr>
            <p:ph type="sldNum" idx="12"/>
          </p:nvPr>
        </p:nvSpPr>
        <p:spPr>
          <a:xfrm>
            <a:off x="8647272" y="4805958"/>
            <a:ext cx="365700" cy="273900"/>
          </a:xfrm>
          <a:prstGeom prst="rect">
            <a:avLst/>
          </a:prstGeom>
          <a:noFill/>
          <a:ln>
            <a:noFill/>
          </a:ln>
        </p:spPr>
        <p:txBody>
          <a:bodyPr spcFirstLastPara="1" wrap="square" lIns="91425" tIns="45700" rIns="91425" bIns="45700" anchor="b" anchorCtr="0">
            <a:noAutofit/>
          </a:bodyPr>
          <a:lstStyle>
            <a:lvl1pPr marL="0" marR="0" lvl="0" indent="0" algn="r" rtl="0">
              <a:spcBef>
                <a:spcPts val="0"/>
              </a:spcBef>
              <a:buNone/>
              <a:defRPr sz="1000" b="0" i="0" u="none" strike="noStrike" cap="none">
                <a:solidFill>
                  <a:schemeClr val="dk1"/>
                </a:solidFill>
                <a:latin typeface="Times New Roman"/>
                <a:ea typeface="Times New Roman"/>
                <a:cs typeface="Times New Roman"/>
                <a:sym typeface="Times New Roman"/>
              </a:defRPr>
            </a:lvl1pPr>
            <a:lvl2pPr marL="0" marR="0" lvl="1" indent="0" algn="r" rtl="0">
              <a:spcBef>
                <a:spcPts val="0"/>
              </a:spcBef>
              <a:buNone/>
              <a:defRPr sz="1000" b="0" i="0" u="none" strike="noStrike" cap="none">
                <a:solidFill>
                  <a:schemeClr val="dk1"/>
                </a:solidFill>
                <a:latin typeface="Times New Roman"/>
                <a:ea typeface="Times New Roman"/>
                <a:cs typeface="Times New Roman"/>
                <a:sym typeface="Times New Roman"/>
              </a:defRPr>
            </a:lvl2pPr>
            <a:lvl3pPr marL="0" marR="0" lvl="2" indent="0" algn="r" rtl="0">
              <a:spcBef>
                <a:spcPts val="0"/>
              </a:spcBef>
              <a:buNone/>
              <a:defRPr sz="1000" b="0" i="0" u="none" strike="noStrike" cap="none">
                <a:solidFill>
                  <a:schemeClr val="dk1"/>
                </a:solidFill>
                <a:latin typeface="Times New Roman"/>
                <a:ea typeface="Times New Roman"/>
                <a:cs typeface="Times New Roman"/>
                <a:sym typeface="Times New Roman"/>
              </a:defRPr>
            </a:lvl3pPr>
            <a:lvl4pPr marL="0" marR="0" lvl="3" indent="0" algn="r" rtl="0">
              <a:spcBef>
                <a:spcPts val="0"/>
              </a:spcBef>
              <a:buNone/>
              <a:defRPr sz="1000" b="0" i="0" u="none" strike="noStrike" cap="none">
                <a:solidFill>
                  <a:schemeClr val="dk1"/>
                </a:solidFill>
                <a:latin typeface="Times New Roman"/>
                <a:ea typeface="Times New Roman"/>
                <a:cs typeface="Times New Roman"/>
                <a:sym typeface="Times New Roman"/>
              </a:defRPr>
            </a:lvl4pPr>
            <a:lvl5pPr marL="0" marR="0" lvl="4" indent="0" algn="r" rtl="0">
              <a:spcBef>
                <a:spcPts val="0"/>
              </a:spcBef>
              <a:buNone/>
              <a:defRPr sz="1000" b="0" i="0" u="none" strike="noStrike" cap="none">
                <a:solidFill>
                  <a:schemeClr val="dk1"/>
                </a:solidFill>
                <a:latin typeface="Times New Roman"/>
                <a:ea typeface="Times New Roman"/>
                <a:cs typeface="Times New Roman"/>
                <a:sym typeface="Times New Roman"/>
              </a:defRPr>
            </a:lvl5pPr>
            <a:lvl6pPr marL="0" marR="0" lvl="5" indent="0" algn="r" rtl="0">
              <a:spcBef>
                <a:spcPts val="0"/>
              </a:spcBef>
              <a:buNone/>
              <a:defRPr sz="1000" b="0" i="0" u="none" strike="noStrike" cap="none">
                <a:solidFill>
                  <a:schemeClr val="dk1"/>
                </a:solidFill>
                <a:latin typeface="Times New Roman"/>
                <a:ea typeface="Times New Roman"/>
                <a:cs typeface="Times New Roman"/>
                <a:sym typeface="Times New Roman"/>
              </a:defRPr>
            </a:lvl6pPr>
            <a:lvl7pPr marL="0" marR="0" lvl="6" indent="0" algn="r" rtl="0">
              <a:spcBef>
                <a:spcPts val="0"/>
              </a:spcBef>
              <a:buNone/>
              <a:defRPr sz="1000" b="0" i="0" u="none" strike="noStrike" cap="none">
                <a:solidFill>
                  <a:schemeClr val="dk1"/>
                </a:solidFill>
                <a:latin typeface="Times New Roman"/>
                <a:ea typeface="Times New Roman"/>
                <a:cs typeface="Times New Roman"/>
                <a:sym typeface="Times New Roman"/>
              </a:defRPr>
            </a:lvl7pPr>
            <a:lvl8pPr marL="0" marR="0" lvl="7" indent="0" algn="r" rtl="0">
              <a:spcBef>
                <a:spcPts val="0"/>
              </a:spcBef>
              <a:buNone/>
              <a:defRPr sz="1000" b="0" i="0" u="none" strike="noStrike" cap="none">
                <a:solidFill>
                  <a:schemeClr val="dk1"/>
                </a:solidFill>
                <a:latin typeface="Times New Roman"/>
                <a:ea typeface="Times New Roman"/>
                <a:cs typeface="Times New Roman"/>
                <a:sym typeface="Times New Roman"/>
              </a:defRPr>
            </a:lvl8pPr>
            <a:lvl9pPr marL="0" marR="0" lvl="8" indent="0" algn="r" rtl="0">
              <a:spcBef>
                <a:spcPts val="0"/>
              </a:spcBef>
              <a:buNone/>
              <a:defRPr sz="1000" b="0" i="0" u="none" strike="noStrike" cap="none">
                <a:solidFill>
                  <a:schemeClr val="dk1"/>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rgbClr val="1F89C8">
            <a:alpha val="67310"/>
          </a:srgbClr>
        </a:solidFill>
        <a:effectLst/>
      </p:bgPr>
    </p:bg>
    <p:spTree>
      <p:nvGrpSpPr>
        <p:cNvPr id="1" name="Shape 26"/>
        <p:cNvGrpSpPr/>
        <p:nvPr/>
      </p:nvGrpSpPr>
      <p:grpSpPr>
        <a:xfrm>
          <a:off x="0" y="0"/>
          <a:ext cx="0" cy="0"/>
          <a:chOff x="0" y="0"/>
          <a:chExt cx="0" cy="0"/>
        </a:xfrm>
      </p:grpSpPr>
      <p:sp>
        <p:nvSpPr>
          <p:cNvPr id="27" name="Google Shape;27;p3"/>
          <p:cNvSpPr txBox="1">
            <a:spLocks noGrp="1"/>
          </p:cNvSpPr>
          <p:nvPr>
            <p:ph type="title"/>
          </p:nvPr>
        </p:nvSpPr>
        <p:spPr>
          <a:xfrm>
            <a:off x="2128325" y="1729800"/>
            <a:ext cx="4959600" cy="16839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rgbClr val="FFFFFF"/>
              </a:buClr>
              <a:buSzPts val="4200"/>
              <a:buFont typeface="Roboto"/>
              <a:buNone/>
              <a:defRPr sz="4200" b="1">
                <a:solidFill>
                  <a:srgbClr val="FFFFFF"/>
                </a:solidFill>
                <a:latin typeface="Roboto"/>
                <a:ea typeface="Roboto"/>
                <a:cs typeface="Roboto"/>
                <a:sym typeface="Roboto"/>
              </a:defRPr>
            </a:lvl1pPr>
            <a:lvl2pPr lvl="1" algn="ctr" rtl="0">
              <a:spcBef>
                <a:spcPts val="0"/>
              </a:spcBef>
              <a:spcAft>
                <a:spcPts val="0"/>
              </a:spcAft>
              <a:buClr>
                <a:schemeClr val="lt1"/>
              </a:buClr>
              <a:buSzPts val="4200"/>
              <a:buNone/>
              <a:defRPr sz="4200" b="1">
                <a:solidFill>
                  <a:schemeClr val="lt1"/>
                </a:solidFill>
              </a:defRPr>
            </a:lvl2pPr>
            <a:lvl3pPr lvl="2" algn="ctr" rtl="0">
              <a:spcBef>
                <a:spcPts val="0"/>
              </a:spcBef>
              <a:spcAft>
                <a:spcPts val="0"/>
              </a:spcAft>
              <a:buClr>
                <a:schemeClr val="lt1"/>
              </a:buClr>
              <a:buSzPts val="4200"/>
              <a:buNone/>
              <a:defRPr sz="4200" b="1">
                <a:solidFill>
                  <a:schemeClr val="lt1"/>
                </a:solidFill>
              </a:defRPr>
            </a:lvl3pPr>
            <a:lvl4pPr lvl="3" algn="ctr" rtl="0">
              <a:spcBef>
                <a:spcPts val="0"/>
              </a:spcBef>
              <a:spcAft>
                <a:spcPts val="0"/>
              </a:spcAft>
              <a:buClr>
                <a:schemeClr val="lt1"/>
              </a:buClr>
              <a:buSzPts val="4200"/>
              <a:buNone/>
              <a:defRPr sz="4200" b="1">
                <a:solidFill>
                  <a:schemeClr val="lt1"/>
                </a:solidFill>
              </a:defRPr>
            </a:lvl4pPr>
            <a:lvl5pPr lvl="4" algn="ctr" rtl="0">
              <a:spcBef>
                <a:spcPts val="0"/>
              </a:spcBef>
              <a:spcAft>
                <a:spcPts val="0"/>
              </a:spcAft>
              <a:buClr>
                <a:schemeClr val="lt1"/>
              </a:buClr>
              <a:buSzPts val="4200"/>
              <a:buNone/>
              <a:defRPr sz="4200" b="1">
                <a:solidFill>
                  <a:schemeClr val="lt1"/>
                </a:solidFill>
              </a:defRPr>
            </a:lvl5pPr>
            <a:lvl6pPr lvl="5" algn="ctr" rtl="0">
              <a:spcBef>
                <a:spcPts val="0"/>
              </a:spcBef>
              <a:spcAft>
                <a:spcPts val="0"/>
              </a:spcAft>
              <a:buClr>
                <a:schemeClr val="lt1"/>
              </a:buClr>
              <a:buSzPts val="4200"/>
              <a:buNone/>
              <a:defRPr sz="4200" b="1">
                <a:solidFill>
                  <a:schemeClr val="lt1"/>
                </a:solidFill>
              </a:defRPr>
            </a:lvl6pPr>
            <a:lvl7pPr lvl="6" algn="ctr" rtl="0">
              <a:spcBef>
                <a:spcPts val="0"/>
              </a:spcBef>
              <a:spcAft>
                <a:spcPts val="0"/>
              </a:spcAft>
              <a:buClr>
                <a:schemeClr val="lt1"/>
              </a:buClr>
              <a:buSzPts val="4200"/>
              <a:buNone/>
              <a:defRPr sz="4200" b="1">
                <a:solidFill>
                  <a:schemeClr val="lt1"/>
                </a:solidFill>
              </a:defRPr>
            </a:lvl7pPr>
            <a:lvl8pPr lvl="7" algn="ctr" rtl="0">
              <a:spcBef>
                <a:spcPts val="0"/>
              </a:spcBef>
              <a:spcAft>
                <a:spcPts val="0"/>
              </a:spcAft>
              <a:buClr>
                <a:schemeClr val="lt1"/>
              </a:buClr>
              <a:buSzPts val="4200"/>
              <a:buNone/>
              <a:defRPr sz="4200" b="1">
                <a:solidFill>
                  <a:schemeClr val="lt1"/>
                </a:solidFill>
              </a:defRPr>
            </a:lvl8pPr>
            <a:lvl9pPr lvl="8" algn="ctr" rtl="0">
              <a:spcBef>
                <a:spcPts val="0"/>
              </a:spcBef>
              <a:spcAft>
                <a:spcPts val="0"/>
              </a:spcAft>
              <a:buClr>
                <a:schemeClr val="lt1"/>
              </a:buClr>
              <a:buSzPts val="4200"/>
              <a:buNone/>
              <a:defRPr sz="4200" b="1">
                <a:solidFill>
                  <a:schemeClr val="lt1"/>
                </a:solidFill>
              </a:defRPr>
            </a:lvl9pPr>
          </a:lstStyle>
          <a:p>
            <a:endParaRPr/>
          </a:p>
        </p:txBody>
      </p:sp>
      <p:sp>
        <p:nvSpPr>
          <p:cNvPr id="28" name="Google Shape;28;p3"/>
          <p:cNvSpPr txBox="1">
            <a:spLocks noGrp="1"/>
          </p:cNvSpPr>
          <p:nvPr>
            <p:ph type="sldNum" idx="12"/>
          </p:nvPr>
        </p:nvSpPr>
        <p:spPr>
          <a:xfrm>
            <a:off x="8460431" y="4651190"/>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grpSp>
        <p:nvGrpSpPr>
          <p:cNvPr id="29" name="Google Shape;29;p3"/>
          <p:cNvGrpSpPr/>
          <p:nvPr/>
        </p:nvGrpSpPr>
        <p:grpSpPr>
          <a:xfrm rot="10800000">
            <a:off x="3" y="3112917"/>
            <a:ext cx="3045625" cy="2030570"/>
            <a:chOff x="6098378" y="5"/>
            <a:chExt cx="3045625" cy="2030570"/>
          </a:xfrm>
        </p:grpSpPr>
        <p:sp>
          <p:nvSpPr>
            <p:cNvPr id="30" name="Google Shape;30;p3"/>
            <p:cNvSpPr/>
            <p:nvPr/>
          </p:nvSpPr>
          <p:spPr>
            <a:xfrm>
              <a:off x="8128803" y="16"/>
              <a:ext cx="1015200" cy="1015200"/>
            </a:xfrm>
            <a:prstGeom prst="rect">
              <a:avLst/>
            </a:prstGeom>
            <a:solidFill>
              <a:srgbClr val="0027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3"/>
            <p:cNvSpPr/>
            <p:nvPr/>
          </p:nvSpPr>
          <p:spPr>
            <a:xfrm flipH="1">
              <a:off x="7113463" y="5"/>
              <a:ext cx="1015200" cy="1015200"/>
            </a:xfrm>
            <a:prstGeom prst="rtTriangle">
              <a:avLst/>
            </a:prstGeom>
            <a:solidFill>
              <a:srgbClr val="004B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1F89C8"/>
                </a:solidFill>
              </a:endParaRPr>
            </a:p>
          </p:txBody>
        </p:sp>
        <p:sp>
          <p:nvSpPr>
            <p:cNvPr id="32" name="Google Shape;32;p3"/>
            <p:cNvSpPr/>
            <p:nvPr/>
          </p:nvSpPr>
          <p:spPr>
            <a:xfrm rot="10800000" flipH="1">
              <a:off x="7113601" y="82"/>
              <a:ext cx="1015200" cy="1015200"/>
            </a:xfrm>
            <a:prstGeom prst="rtTriangle">
              <a:avLst/>
            </a:prstGeom>
            <a:solidFill>
              <a:srgbClr val="0027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3"/>
            <p:cNvSpPr/>
            <p:nvPr/>
          </p:nvSpPr>
          <p:spPr>
            <a:xfrm rot="10800000">
              <a:off x="6098378" y="97"/>
              <a:ext cx="1015200" cy="1015200"/>
            </a:xfrm>
            <a:prstGeom prst="rtTriangle">
              <a:avLst/>
            </a:prstGeom>
            <a:solidFill>
              <a:srgbClr val="0054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3"/>
            <p:cNvSpPr/>
            <p:nvPr/>
          </p:nvSpPr>
          <p:spPr>
            <a:xfrm rot="10800000">
              <a:off x="8128789" y="1015375"/>
              <a:ext cx="1015200" cy="1015200"/>
            </a:xfrm>
            <a:prstGeom prst="rtTriangle">
              <a:avLst/>
            </a:prstGeom>
            <a:solidFill>
              <a:srgbClr val="0054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35"/>
        <p:cNvGrpSpPr/>
        <p:nvPr/>
      </p:nvGrpSpPr>
      <p:grpSpPr>
        <a:xfrm>
          <a:off x="0" y="0"/>
          <a:ext cx="0" cy="0"/>
          <a:chOff x="0" y="0"/>
          <a:chExt cx="0" cy="0"/>
        </a:xfrm>
      </p:grpSpPr>
      <p:sp>
        <p:nvSpPr>
          <p:cNvPr id="36" name="Google Shape;36;p4"/>
          <p:cNvSpPr/>
          <p:nvPr/>
        </p:nvSpPr>
        <p:spPr>
          <a:xfrm>
            <a:off x="8154895" y="3903669"/>
            <a:ext cx="989100" cy="987900"/>
          </a:xfrm>
          <a:prstGeom prst="rtTriangle">
            <a:avLst/>
          </a:prstGeom>
          <a:solidFill>
            <a:srgbClr val="004B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4"/>
          <p:cNvSpPr/>
          <p:nvPr/>
        </p:nvSpPr>
        <p:spPr>
          <a:xfrm flipH="1">
            <a:off x="6181163" y="3903669"/>
            <a:ext cx="989100" cy="987900"/>
          </a:xfrm>
          <a:prstGeom prst="rtTriangle">
            <a:avLst/>
          </a:prstGeom>
          <a:solidFill>
            <a:srgbClr val="004B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4"/>
          <p:cNvSpPr/>
          <p:nvPr/>
        </p:nvSpPr>
        <p:spPr>
          <a:xfrm>
            <a:off x="7170274" y="3903669"/>
            <a:ext cx="989100" cy="987900"/>
          </a:xfrm>
          <a:prstGeom prst="rect">
            <a:avLst/>
          </a:prstGeom>
          <a:solidFill>
            <a:srgbClr val="1F89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4"/>
          <p:cNvSpPr/>
          <p:nvPr/>
        </p:nvSpPr>
        <p:spPr>
          <a:xfrm rot="10800000">
            <a:off x="8154757" y="3903682"/>
            <a:ext cx="989100" cy="987900"/>
          </a:xfrm>
          <a:prstGeom prst="rtTriangle">
            <a:avLst/>
          </a:prstGeom>
          <a:solidFill>
            <a:srgbClr val="1F89C8">
              <a:alpha val="67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4"/>
          <p:cNvSpPr/>
          <p:nvPr/>
        </p:nvSpPr>
        <p:spPr>
          <a:xfrm>
            <a:off x="0" y="4891594"/>
            <a:ext cx="9144000" cy="252000"/>
          </a:xfrm>
          <a:prstGeom prst="rect">
            <a:avLst/>
          </a:prstGeom>
          <a:solidFill>
            <a:srgbClr val="0027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BDC3E"/>
              </a:solidFill>
            </a:endParaRPr>
          </a:p>
        </p:txBody>
      </p:sp>
      <p:sp>
        <p:nvSpPr>
          <p:cNvPr id="41" name="Google Shape;41;p4"/>
          <p:cNvSpPr txBox="1">
            <a:spLocks noGrp="1"/>
          </p:cNvSpPr>
          <p:nvPr>
            <p:ph type="body" idx="1"/>
          </p:nvPr>
        </p:nvSpPr>
        <p:spPr>
          <a:xfrm>
            <a:off x="311700" y="821100"/>
            <a:ext cx="8520600" cy="37479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42" name="Google Shape;42;p4"/>
          <p:cNvSpPr txBox="1">
            <a:spLocks noGrp="1"/>
          </p:cNvSpPr>
          <p:nvPr>
            <p:ph type="sldNum" idx="12"/>
          </p:nvPr>
        </p:nvSpPr>
        <p:spPr>
          <a:xfrm>
            <a:off x="8568181" y="4820790"/>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43" name="Google Shape;43;p4"/>
          <p:cNvSpPr txBox="1">
            <a:spLocks noGrp="1"/>
          </p:cNvSpPr>
          <p:nvPr>
            <p:ph type="title"/>
          </p:nvPr>
        </p:nvSpPr>
        <p:spPr>
          <a:xfrm>
            <a:off x="246950" y="87700"/>
            <a:ext cx="8520600" cy="6078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1173AF"/>
              </a:buClr>
              <a:buSzPts val="3000"/>
              <a:buFont typeface="Roboto"/>
              <a:buNone/>
              <a:defRPr b="1">
                <a:solidFill>
                  <a:srgbClr val="1173AF"/>
                </a:solidFill>
                <a:latin typeface="Roboto"/>
                <a:ea typeface="Roboto"/>
                <a:cs typeface="Roboto"/>
                <a:sym typeface="Roboto"/>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44"/>
        <p:cNvGrpSpPr/>
        <p:nvPr/>
      </p:nvGrpSpPr>
      <p:grpSpPr>
        <a:xfrm>
          <a:off x="0" y="0"/>
          <a:ext cx="0" cy="0"/>
          <a:chOff x="0" y="0"/>
          <a:chExt cx="0" cy="0"/>
        </a:xfrm>
      </p:grpSpPr>
      <p:sp>
        <p:nvSpPr>
          <p:cNvPr id="45" name="Google Shape;45;p5"/>
          <p:cNvSpPr txBox="1">
            <a:spLocks noGrp="1"/>
          </p:cNvSpPr>
          <p:nvPr>
            <p:ph type="body" idx="1"/>
          </p:nvPr>
        </p:nvSpPr>
        <p:spPr>
          <a:xfrm>
            <a:off x="311700" y="832700"/>
            <a:ext cx="3999900" cy="37362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46" name="Google Shape;46;p5"/>
          <p:cNvSpPr txBox="1">
            <a:spLocks noGrp="1"/>
          </p:cNvSpPr>
          <p:nvPr>
            <p:ph type="body" idx="2"/>
          </p:nvPr>
        </p:nvSpPr>
        <p:spPr>
          <a:xfrm>
            <a:off x="4832400" y="832700"/>
            <a:ext cx="3999900" cy="37362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47" name="Google Shape;47;p5"/>
          <p:cNvSpPr txBox="1">
            <a:spLocks noGrp="1"/>
          </p:cNvSpPr>
          <p:nvPr>
            <p:ph type="sldNum" idx="12"/>
          </p:nvPr>
        </p:nvSpPr>
        <p:spPr>
          <a:xfrm>
            <a:off x="8460431" y="4651190"/>
            <a:ext cx="548700" cy="393600"/>
          </a:xfrm>
          <a:prstGeom prst="rect">
            <a:avLst/>
          </a:prstGeom>
        </p:spPr>
        <p:txBody>
          <a:bodyPr spcFirstLastPara="1" wrap="square" lIns="91425" tIns="91425" rIns="91425" bIns="91425" anchor="ctr" anchorCtr="0">
            <a:no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
        <p:nvSpPr>
          <p:cNvPr id="48" name="Google Shape;48;p5"/>
          <p:cNvSpPr txBox="1">
            <a:spLocks noGrp="1"/>
          </p:cNvSpPr>
          <p:nvPr>
            <p:ph type="title"/>
          </p:nvPr>
        </p:nvSpPr>
        <p:spPr>
          <a:xfrm>
            <a:off x="246950" y="87700"/>
            <a:ext cx="8520600" cy="6078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1173AF"/>
              </a:buClr>
              <a:buSzPts val="3000"/>
              <a:buFont typeface="Roboto"/>
              <a:buNone/>
              <a:defRPr b="1">
                <a:solidFill>
                  <a:srgbClr val="1173AF"/>
                </a:solidFill>
                <a:latin typeface="Roboto"/>
                <a:ea typeface="Roboto"/>
                <a:cs typeface="Roboto"/>
                <a:sym typeface="Roboto"/>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6"/>
          <p:cNvSpPr txBox="1">
            <a:spLocks noGrp="1"/>
          </p:cNvSpPr>
          <p:nvPr>
            <p:ph type="title"/>
          </p:nvPr>
        </p:nvSpPr>
        <p:spPr>
          <a:xfrm>
            <a:off x="246950" y="87700"/>
            <a:ext cx="8520600" cy="6078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1173AF"/>
              </a:buClr>
              <a:buSzPts val="3000"/>
              <a:buFont typeface="Roboto"/>
              <a:buNone/>
              <a:defRPr b="1">
                <a:solidFill>
                  <a:srgbClr val="1173AF"/>
                </a:solidFill>
                <a:latin typeface="Roboto"/>
                <a:ea typeface="Roboto"/>
                <a:cs typeface="Roboto"/>
                <a:sym typeface="Roboto"/>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51" name="Google Shape;51;p6"/>
          <p:cNvSpPr txBox="1">
            <a:spLocks noGrp="1"/>
          </p:cNvSpPr>
          <p:nvPr>
            <p:ph type="sldNum" idx="12"/>
          </p:nvPr>
        </p:nvSpPr>
        <p:spPr>
          <a:xfrm>
            <a:off x="8460431" y="4574990"/>
            <a:ext cx="548700" cy="393600"/>
          </a:xfrm>
          <a:prstGeom prst="rect">
            <a:avLst/>
          </a:prstGeom>
        </p:spPr>
        <p:txBody>
          <a:bodyPr spcFirstLastPara="1" wrap="square" lIns="91425" tIns="91425" rIns="91425" bIns="91425" anchor="ctr" anchorCtr="0">
            <a:no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
        <p:nvSpPr>
          <p:cNvPr id="52" name="Google Shape;52;p6"/>
          <p:cNvSpPr/>
          <p:nvPr/>
        </p:nvSpPr>
        <p:spPr>
          <a:xfrm>
            <a:off x="0" y="4891594"/>
            <a:ext cx="9144000" cy="252000"/>
          </a:xfrm>
          <a:prstGeom prst="rect">
            <a:avLst/>
          </a:prstGeom>
          <a:solidFill>
            <a:srgbClr val="0054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BDC3E"/>
              </a:solidFil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1">
  <p:cSld name="TITLE_ONLY_1">
    <p:spTree>
      <p:nvGrpSpPr>
        <p:cNvPr id="1" name="Shape 53"/>
        <p:cNvGrpSpPr/>
        <p:nvPr/>
      </p:nvGrpSpPr>
      <p:grpSpPr>
        <a:xfrm>
          <a:off x="0" y="0"/>
          <a:ext cx="0" cy="0"/>
          <a:chOff x="0" y="0"/>
          <a:chExt cx="0" cy="0"/>
        </a:xfrm>
      </p:grpSpPr>
      <p:sp>
        <p:nvSpPr>
          <p:cNvPr id="54" name="Google Shape;54;p7"/>
          <p:cNvSpPr/>
          <p:nvPr/>
        </p:nvSpPr>
        <p:spPr>
          <a:xfrm>
            <a:off x="0" y="0"/>
            <a:ext cx="9144000" cy="671400"/>
          </a:xfrm>
          <a:prstGeom prst="rect">
            <a:avLst/>
          </a:prstGeom>
          <a:solidFill>
            <a:srgbClr val="004B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7"/>
          <p:cNvSpPr txBox="1">
            <a:spLocks noGrp="1"/>
          </p:cNvSpPr>
          <p:nvPr>
            <p:ph type="title"/>
          </p:nvPr>
        </p:nvSpPr>
        <p:spPr>
          <a:xfrm>
            <a:off x="0" y="11500"/>
            <a:ext cx="9144000" cy="607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rgbClr val="FFFFFF"/>
              </a:buClr>
              <a:buSzPts val="3000"/>
              <a:buFont typeface="Roboto"/>
              <a:buNone/>
              <a:defRPr b="1">
                <a:solidFill>
                  <a:srgbClr val="FFFFFF"/>
                </a:solidFill>
                <a:latin typeface="Roboto"/>
                <a:ea typeface="Roboto"/>
                <a:cs typeface="Roboto"/>
                <a:sym typeface="Roboto"/>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56" name="Google Shape;56;p7"/>
          <p:cNvSpPr txBox="1">
            <a:spLocks noGrp="1"/>
          </p:cNvSpPr>
          <p:nvPr>
            <p:ph type="sldNum" idx="12"/>
          </p:nvPr>
        </p:nvSpPr>
        <p:spPr>
          <a:xfrm>
            <a:off x="8460431" y="4574990"/>
            <a:ext cx="548700" cy="393600"/>
          </a:xfrm>
          <a:prstGeom prst="rect">
            <a:avLst/>
          </a:prstGeom>
        </p:spPr>
        <p:txBody>
          <a:bodyPr spcFirstLastPara="1" wrap="square" lIns="91425" tIns="91425" rIns="91425" bIns="91425" anchor="ctr" anchorCtr="0">
            <a:no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
        <p:nvSpPr>
          <p:cNvPr id="57" name="Google Shape;57;p7"/>
          <p:cNvSpPr/>
          <p:nvPr/>
        </p:nvSpPr>
        <p:spPr>
          <a:xfrm>
            <a:off x="0" y="4891594"/>
            <a:ext cx="9144000" cy="252000"/>
          </a:xfrm>
          <a:prstGeom prst="rect">
            <a:avLst/>
          </a:prstGeom>
          <a:solidFill>
            <a:srgbClr val="0054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BDC3E"/>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58"/>
        <p:cNvGrpSpPr/>
        <p:nvPr/>
      </p:nvGrpSpPr>
      <p:grpSpPr>
        <a:xfrm>
          <a:off x="0" y="0"/>
          <a:ext cx="0" cy="0"/>
          <a:chOff x="0" y="0"/>
          <a:chExt cx="0" cy="0"/>
        </a:xfrm>
      </p:grpSpPr>
      <p:sp>
        <p:nvSpPr>
          <p:cNvPr id="59" name="Google Shape;59;p8"/>
          <p:cNvSpPr txBox="1">
            <a:spLocks noGrp="1"/>
          </p:cNvSpPr>
          <p:nvPr>
            <p:ph type="title"/>
          </p:nvPr>
        </p:nvSpPr>
        <p:spPr>
          <a:xfrm>
            <a:off x="311700" y="321200"/>
            <a:ext cx="5336400" cy="7557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1173AF"/>
              </a:buClr>
              <a:buSzPts val="3000"/>
              <a:buFont typeface="Roboto"/>
              <a:buNone/>
              <a:defRPr b="1">
                <a:solidFill>
                  <a:srgbClr val="1173AF"/>
                </a:solidFill>
                <a:latin typeface="Roboto"/>
                <a:ea typeface="Roboto"/>
                <a:cs typeface="Roboto"/>
                <a:sym typeface="Roboto"/>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60" name="Google Shape;60;p8"/>
          <p:cNvSpPr txBox="1">
            <a:spLocks noGrp="1"/>
          </p:cNvSpPr>
          <p:nvPr>
            <p:ph type="body" idx="1"/>
          </p:nvPr>
        </p:nvSpPr>
        <p:spPr>
          <a:xfrm>
            <a:off x="311700" y="1141400"/>
            <a:ext cx="5081100" cy="34275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SzPts val="1200"/>
              <a:buChar char="●"/>
              <a:defRPr sz="12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61" name="Google Shape;61;p8"/>
          <p:cNvSpPr txBox="1">
            <a:spLocks noGrp="1"/>
          </p:cNvSpPr>
          <p:nvPr>
            <p:ph type="sldNum" idx="12"/>
          </p:nvPr>
        </p:nvSpPr>
        <p:spPr>
          <a:xfrm>
            <a:off x="8460431" y="4651190"/>
            <a:ext cx="548700" cy="393600"/>
          </a:xfrm>
          <a:prstGeom prst="rect">
            <a:avLst/>
          </a:prstGeom>
        </p:spPr>
        <p:txBody>
          <a:bodyPr spcFirstLastPara="1" wrap="square" lIns="91425" tIns="91425" rIns="91425" bIns="91425" anchor="ctr" anchorCtr="0">
            <a:no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rgbClr val="FFD966"/>
        </a:solidFill>
        <a:effectLst/>
      </p:bgPr>
    </p:bg>
    <p:spTree>
      <p:nvGrpSpPr>
        <p:cNvPr id="1" name="Shape 62"/>
        <p:cNvGrpSpPr/>
        <p:nvPr/>
      </p:nvGrpSpPr>
      <p:grpSpPr>
        <a:xfrm>
          <a:off x="0" y="0"/>
          <a:ext cx="0" cy="0"/>
          <a:chOff x="0" y="0"/>
          <a:chExt cx="0" cy="0"/>
        </a:xfrm>
      </p:grpSpPr>
      <p:sp>
        <p:nvSpPr>
          <p:cNvPr id="63" name="Google Shape;63;p9"/>
          <p:cNvSpPr txBox="1">
            <a:spLocks noGrp="1"/>
          </p:cNvSpPr>
          <p:nvPr>
            <p:ph type="title"/>
          </p:nvPr>
        </p:nvSpPr>
        <p:spPr>
          <a:xfrm flipH="1">
            <a:off x="1453900" y="684000"/>
            <a:ext cx="5618700" cy="4090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2"/>
              </a:buClr>
              <a:buSzPts val="4800"/>
              <a:buFont typeface="Roboto"/>
              <a:buNone/>
              <a:defRPr sz="4800" b="1">
                <a:solidFill>
                  <a:schemeClr val="lt2"/>
                </a:solidFill>
                <a:latin typeface="Roboto"/>
                <a:ea typeface="Roboto"/>
                <a:cs typeface="Roboto"/>
                <a:sym typeface="Roboto"/>
              </a:defRPr>
            </a:lvl1pPr>
            <a:lvl2pPr lvl="1" rtl="0">
              <a:spcBef>
                <a:spcPts val="0"/>
              </a:spcBef>
              <a:spcAft>
                <a:spcPts val="0"/>
              </a:spcAft>
              <a:buClr>
                <a:schemeClr val="lt1"/>
              </a:buClr>
              <a:buSzPts val="4800"/>
              <a:buNone/>
              <a:defRPr sz="4800">
                <a:solidFill>
                  <a:schemeClr val="lt1"/>
                </a:solidFill>
              </a:defRPr>
            </a:lvl2pPr>
            <a:lvl3pPr lvl="2" rtl="0">
              <a:spcBef>
                <a:spcPts val="0"/>
              </a:spcBef>
              <a:spcAft>
                <a:spcPts val="0"/>
              </a:spcAft>
              <a:buClr>
                <a:schemeClr val="lt1"/>
              </a:buClr>
              <a:buSzPts val="4800"/>
              <a:buNone/>
              <a:defRPr sz="4800">
                <a:solidFill>
                  <a:schemeClr val="lt1"/>
                </a:solidFill>
              </a:defRPr>
            </a:lvl3pPr>
            <a:lvl4pPr lvl="3" rtl="0">
              <a:spcBef>
                <a:spcPts val="0"/>
              </a:spcBef>
              <a:spcAft>
                <a:spcPts val="0"/>
              </a:spcAft>
              <a:buClr>
                <a:schemeClr val="lt1"/>
              </a:buClr>
              <a:buSzPts val="4800"/>
              <a:buNone/>
              <a:defRPr sz="4800">
                <a:solidFill>
                  <a:schemeClr val="lt1"/>
                </a:solidFill>
              </a:defRPr>
            </a:lvl4pPr>
            <a:lvl5pPr lvl="4" rtl="0">
              <a:spcBef>
                <a:spcPts val="0"/>
              </a:spcBef>
              <a:spcAft>
                <a:spcPts val="0"/>
              </a:spcAft>
              <a:buClr>
                <a:schemeClr val="lt1"/>
              </a:buClr>
              <a:buSzPts val="4800"/>
              <a:buNone/>
              <a:defRPr sz="4800">
                <a:solidFill>
                  <a:schemeClr val="lt1"/>
                </a:solidFill>
              </a:defRPr>
            </a:lvl5pPr>
            <a:lvl6pPr lvl="5" rtl="0">
              <a:spcBef>
                <a:spcPts val="0"/>
              </a:spcBef>
              <a:spcAft>
                <a:spcPts val="0"/>
              </a:spcAft>
              <a:buClr>
                <a:schemeClr val="lt1"/>
              </a:buClr>
              <a:buSzPts val="4800"/>
              <a:buNone/>
              <a:defRPr sz="4800">
                <a:solidFill>
                  <a:schemeClr val="lt1"/>
                </a:solidFill>
              </a:defRPr>
            </a:lvl6pPr>
            <a:lvl7pPr lvl="6" rtl="0">
              <a:spcBef>
                <a:spcPts val="0"/>
              </a:spcBef>
              <a:spcAft>
                <a:spcPts val="0"/>
              </a:spcAft>
              <a:buClr>
                <a:schemeClr val="lt1"/>
              </a:buClr>
              <a:buSzPts val="4800"/>
              <a:buNone/>
              <a:defRPr sz="4800">
                <a:solidFill>
                  <a:schemeClr val="lt1"/>
                </a:solidFill>
              </a:defRPr>
            </a:lvl7pPr>
            <a:lvl8pPr lvl="7" rtl="0">
              <a:spcBef>
                <a:spcPts val="0"/>
              </a:spcBef>
              <a:spcAft>
                <a:spcPts val="0"/>
              </a:spcAft>
              <a:buClr>
                <a:schemeClr val="lt1"/>
              </a:buClr>
              <a:buSzPts val="4800"/>
              <a:buNone/>
              <a:defRPr sz="4800">
                <a:solidFill>
                  <a:schemeClr val="lt1"/>
                </a:solidFill>
              </a:defRPr>
            </a:lvl8pPr>
            <a:lvl9pPr lvl="8" rtl="0">
              <a:spcBef>
                <a:spcPts val="0"/>
              </a:spcBef>
              <a:spcAft>
                <a:spcPts val="0"/>
              </a:spcAft>
              <a:buClr>
                <a:schemeClr val="lt1"/>
              </a:buClr>
              <a:buSzPts val="4800"/>
              <a:buNone/>
              <a:defRPr sz="4800">
                <a:solidFill>
                  <a:schemeClr val="lt1"/>
                </a:solidFill>
              </a:defRPr>
            </a:lvl9pPr>
          </a:lstStyle>
          <a:p>
            <a:endParaRPr/>
          </a:p>
        </p:txBody>
      </p:sp>
      <p:sp>
        <p:nvSpPr>
          <p:cNvPr id="64" name="Google Shape;64;p9"/>
          <p:cNvSpPr txBox="1">
            <a:spLocks noGrp="1"/>
          </p:cNvSpPr>
          <p:nvPr>
            <p:ph type="sldNum" idx="12"/>
          </p:nvPr>
        </p:nvSpPr>
        <p:spPr>
          <a:xfrm>
            <a:off x="8460431" y="4651190"/>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grpSp>
        <p:nvGrpSpPr>
          <p:cNvPr id="65" name="Google Shape;65;p9"/>
          <p:cNvGrpSpPr/>
          <p:nvPr/>
        </p:nvGrpSpPr>
        <p:grpSpPr>
          <a:xfrm>
            <a:off x="6098378" y="5"/>
            <a:ext cx="3045625" cy="2030570"/>
            <a:chOff x="6098378" y="5"/>
            <a:chExt cx="3045625" cy="2030570"/>
          </a:xfrm>
        </p:grpSpPr>
        <p:sp>
          <p:nvSpPr>
            <p:cNvPr id="66" name="Google Shape;66;p9"/>
            <p:cNvSpPr/>
            <p:nvPr/>
          </p:nvSpPr>
          <p:spPr>
            <a:xfrm>
              <a:off x="8128803" y="16"/>
              <a:ext cx="1015200" cy="1015200"/>
            </a:xfrm>
            <a:prstGeom prst="rect">
              <a:avLst/>
            </a:prstGeom>
            <a:solidFill>
              <a:srgbClr val="FFE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9"/>
            <p:cNvSpPr/>
            <p:nvPr/>
          </p:nvSpPr>
          <p:spPr>
            <a:xfrm flipH="1">
              <a:off x="7113463" y="5"/>
              <a:ext cx="1015200" cy="1015200"/>
            </a:xfrm>
            <a:prstGeom prst="rtTriangle">
              <a:avLst/>
            </a:prstGeom>
            <a:solidFill>
              <a:srgbClr val="FFF2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9"/>
            <p:cNvSpPr/>
            <p:nvPr/>
          </p:nvSpPr>
          <p:spPr>
            <a:xfrm rot="10800000" flipH="1">
              <a:off x="7113588" y="107"/>
              <a:ext cx="1015200" cy="1015200"/>
            </a:xfrm>
            <a:prstGeom prst="rtTriangle">
              <a:avLst/>
            </a:prstGeom>
            <a:solidFill>
              <a:srgbClr val="FFE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9"/>
            <p:cNvSpPr/>
            <p:nvPr/>
          </p:nvSpPr>
          <p:spPr>
            <a:xfrm rot="10800000">
              <a:off x="6098378" y="97"/>
              <a:ext cx="1015200" cy="1015200"/>
            </a:xfrm>
            <a:prstGeom prst="rtTriangle">
              <a:avLst/>
            </a:prstGeom>
            <a:solidFill>
              <a:srgbClr val="FFF2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9"/>
            <p:cNvSpPr/>
            <p:nvPr/>
          </p:nvSpPr>
          <p:spPr>
            <a:xfrm rot="10800000">
              <a:off x="8128789" y="1015375"/>
              <a:ext cx="1015200" cy="1015200"/>
            </a:xfrm>
            <a:prstGeom prst="rtTriangle">
              <a:avLst/>
            </a:prstGeom>
            <a:solidFill>
              <a:srgbClr val="FFF2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1" name="Google Shape;71;p9"/>
          <p:cNvSpPr txBox="1"/>
          <p:nvPr/>
        </p:nvSpPr>
        <p:spPr>
          <a:xfrm>
            <a:off x="8460431" y="4651190"/>
            <a:ext cx="548700" cy="3936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sz="1000">
                <a:solidFill>
                  <a:srgbClr val="FFFFFF"/>
                </a:solidFill>
                <a:latin typeface="Roboto"/>
                <a:ea typeface="Roboto"/>
                <a:cs typeface="Roboto"/>
                <a:sym typeface="Roboto"/>
              </a:rPr>
              <a:t>‹#›</a:t>
            </a:fld>
            <a:endParaRPr sz="1000">
              <a:solidFill>
                <a:srgbClr val="FFFFFF"/>
              </a:solidFill>
              <a:latin typeface="Roboto"/>
              <a:ea typeface="Roboto"/>
              <a:cs typeface="Roboto"/>
              <a:sym typeface="Roboto"/>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72"/>
        <p:cNvGrpSpPr/>
        <p:nvPr/>
      </p:nvGrpSpPr>
      <p:grpSpPr>
        <a:xfrm>
          <a:off x="0" y="0"/>
          <a:ext cx="0" cy="0"/>
          <a:chOff x="0" y="0"/>
          <a:chExt cx="0" cy="0"/>
        </a:xfrm>
      </p:grpSpPr>
      <p:sp>
        <p:nvSpPr>
          <p:cNvPr id="73" name="Google Shape;73;p10"/>
          <p:cNvSpPr/>
          <p:nvPr/>
        </p:nvSpPr>
        <p:spPr>
          <a:xfrm>
            <a:off x="4572000" y="-175"/>
            <a:ext cx="4572000" cy="5143500"/>
          </a:xfrm>
          <a:prstGeom prst="rect">
            <a:avLst/>
          </a:prstGeom>
          <a:solidFill>
            <a:srgbClr val="0027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10"/>
          <p:cNvSpPr txBox="1">
            <a:spLocks noGrp="1"/>
          </p:cNvSpPr>
          <p:nvPr>
            <p:ph type="title"/>
          </p:nvPr>
        </p:nvSpPr>
        <p:spPr>
          <a:xfrm>
            <a:off x="265500" y="1151100"/>
            <a:ext cx="4045200" cy="12936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1173AF"/>
              </a:buClr>
              <a:buSzPts val="3000"/>
              <a:buFont typeface="Roboto"/>
              <a:buNone/>
              <a:defRPr b="1">
                <a:solidFill>
                  <a:srgbClr val="1173AF"/>
                </a:solidFill>
                <a:latin typeface="Roboto"/>
                <a:ea typeface="Roboto"/>
                <a:cs typeface="Roboto"/>
                <a:sym typeface="Roboto"/>
              </a:defRPr>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75" name="Google Shape;75;p10"/>
          <p:cNvSpPr txBox="1">
            <a:spLocks noGrp="1"/>
          </p:cNvSpPr>
          <p:nvPr>
            <p:ph type="subTitle" idx="1"/>
          </p:nvPr>
        </p:nvSpPr>
        <p:spPr>
          <a:xfrm>
            <a:off x="265500" y="2769001"/>
            <a:ext cx="4045200" cy="1269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76" name="Google Shape;76;p10"/>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Autofit/>
          </a:bodyPr>
          <a:lstStyle>
            <a:lvl1pPr marL="457200" lvl="0" indent="-342900" rtl="0">
              <a:spcBef>
                <a:spcPts val="0"/>
              </a:spcBef>
              <a:spcAft>
                <a:spcPts val="0"/>
              </a:spcAft>
              <a:buClr>
                <a:schemeClr val="lt1"/>
              </a:buClr>
              <a:buSzPts val="1800"/>
              <a:buChar char="●"/>
              <a:defRPr>
                <a:solidFill>
                  <a:schemeClr val="lt1"/>
                </a:solidFill>
              </a:defRPr>
            </a:lvl1pPr>
            <a:lvl2pPr marL="914400" lvl="1" indent="-317500" rtl="0">
              <a:spcBef>
                <a:spcPts val="1600"/>
              </a:spcBef>
              <a:spcAft>
                <a:spcPts val="0"/>
              </a:spcAft>
              <a:buClr>
                <a:schemeClr val="lt1"/>
              </a:buClr>
              <a:buSzPts val="1400"/>
              <a:buChar char="○"/>
              <a:defRPr>
                <a:solidFill>
                  <a:schemeClr val="lt1"/>
                </a:solidFill>
              </a:defRPr>
            </a:lvl2pPr>
            <a:lvl3pPr marL="1371600" lvl="2" indent="-317500" rtl="0">
              <a:spcBef>
                <a:spcPts val="1600"/>
              </a:spcBef>
              <a:spcAft>
                <a:spcPts val="0"/>
              </a:spcAft>
              <a:buClr>
                <a:schemeClr val="lt1"/>
              </a:buClr>
              <a:buSzPts val="1400"/>
              <a:buChar char="■"/>
              <a:defRPr>
                <a:solidFill>
                  <a:schemeClr val="lt1"/>
                </a:solidFill>
              </a:defRPr>
            </a:lvl3pPr>
            <a:lvl4pPr marL="1828800" lvl="3" indent="-317500" rtl="0">
              <a:spcBef>
                <a:spcPts val="1600"/>
              </a:spcBef>
              <a:spcAft>
                <a:spcPts val="0"/>
              </a:spcAft>
              <a:buClr>
                <a:schemeClr val="lt1"/>
              </a:buClr>
              <a:buSzPts val="1400"/>
              <a:buChar char="●"/>
              <a:defRPr>
                <a:solidFill>
                  <a:schemeClr val="lt1"/>
                </a:solidFill>
              </a:defRPr>
            </a:lvl4pPr>
            <a:lvl5pPr marL="2286000" lvl="4" indent="-317500" rtl="0">
              <a:spcBef>
                <a:spcPts val="1600"/>
              </a:spcBef>
              <a:spcAft>
                <a:spcPts val="0"/>
              </a:spcAft>
              <a:buClr>
                <a:schemeClr val="lt1"/>
              </a:buClr>
              <a:buSzPts val="1400"/>
              <a:buChar char="○"/>
              <a:defRPr>
                <a:solidFill>
                  <a:schemeClr val="lt1"/>
                </a:solidFill>
              </a:defRPr>
            </a:lvl5pPr>
            <a:lvl6pPr marL="2743200" lvl="5" indent="-317500" rtl="0">
              <a:spcBef>
                <a:spcPts val="1600"/>
              </a:spcBef>
              <a:spcAft>
                <a:spcPts val="0"/>
              </a:spcAft>
              <a:buClr>
                <a:schemeClr val="lt1"/>
              </a:buClr>
              <a:buSzPts val="1400"/>
              <a:buChar char="■"/>
              <a:defRPr>
                <a:solidFill>
                  <a:schemeClr val="lt1"/>
                </a:solidFill>
              </a:defRPr>
            </a:lvl6pPr>
            <a:lvl7pPr marL="3200400" lvl="6" indent="-317500" rtl="0">
              <a:spcBef>
                <a:spcPts val="1600"/>
              </a:spcBef>
              <a:spcAft>
                <a:spcPts val="0"/>
              </a:spcAft>
              <a:buClr>
                <a:schemeClr val="lt1"/>
              </a:buClr>
              <a:buSzPts val="1400"/>
              <a:buChar char="●"/>
              <a:defRPr>
                <a:solidFill>
                  <a:schemeClr val="lt1"/>
                </a:solidFill>
              </a:defRPr>
            </a:lvl7pPr>
            <a:lvl8pPr marL="3657600" lvl="7" indent="-317500" rtl="0">
              <a:spcBef>
                <a:spcPts val="1600"/>
              </a:spcBef>
              <a:spcAft>
                <a:spcPts val="0"/>
              </a:spcAft>
              <a:buClr>
                <a:schemeClr val="lt1"/>
              </a:buClr>
              <a:buSzPts val="1400"/>
              <a:buChar char="○"/>
              <a:defRPr>
                <a:solidFill>
                  <a:schemeClr val="lt1"/>
                </a:solidFill>
              </a:defRPr>
            </a:lvl8pPr>
            <a:lvl9pPr marL="4114800" lvl="8" indent="-317500" rtl="0">
              <a:spcBef>
                <a:spcPts val="1600"/>
              </a:spcBef>
              <a:spcAft>
                <a:spcPts val="1600"/>
              </a:spcAft>
              <a:buClr>
                <a:schemeClr val="lt1"/>
              </a:buClr>
              <a:buSzPts val="1400"/>
              <a:buChar char="■"/>
              <a:defRPr>
                <a:solidFill>
                  <a:schemeClr val="lt1"/>
                </a:solidFill>
              </a:defRPr>
            </a:lvl9pPr>
          </a:lstStyle>
          <a:p>
            <a:endParaRPr/>
          </a:p>
        </p:txBody>
      </p:sp>
      <p:sp>
        <p:nvSpPr>
          <p:cNvPr id="77" name="Google Shape;77;p10"/>
          <p:cNvSpPr txBox="1">
            <a:spLocks noGrp="1"/>
          </p:cNvSpPr>
          <p:nvPr>
            <p:ph type="sldNum" idx="12"/>
          </p:nvPr>
        </p:nvSpPr>
        <p:spPr>
          <a:xfrm>
            <a:off x="8460431" y="4651190"/>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geometric">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10000"/>
            <a:ext cx="8520600" cy="6078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000"/>
              <a:buNone/>
              <a:defRPr sz="3000">
                <a:solidFill>
                  <a:schemeClr val="dk1"/>
                </a:solidFill>
              </a:defRPr>
            </a:lvl1pPr>
            <a:lvl2pPr lvl="1" rt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2pPr>
            <a:lvl3pPr lvl="2" rt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3pPr>
            <a:lvl4pPr lvl="3" rt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4pPr>
            <a:lvl5pPr lvl="4" rt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5pPr>
            <a:lvl6pPr lvl="5" rt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6pPr>
            <a:lvl7pPr lvl="6" rt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7pPr>
            <a:lvl8pPr lvl="7" rt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8pPr>
            <a:lvl9pPr lvl="8" rt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9pPr>
          </a:lstStyle>
          <a:p>
            <a:endParaRPr/>
          </a:p>
        </p:txBody>
      </p:sp>
      <p:sp>
        <p:nvSpPr>
          <p:cNvPr id="7" name="Google Shape;7;p1"/>
          <p:cNvSpPr txBox="1">
            <a:spLocks noGrp="1"/>
          </p:cNvSpPr>
          <p:nvPr>
            <p:ph type="body" idx="1"/>
          </p:nvPr>
        </p:nvSpPr>
        <p:spPr>
          <a:xfrm>
            <a:off x="311700" y="1229875"/>
            <a:ext cx="8520600" cy="33390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Clr>
                <a:schemeClr val="dk2"/>
              </a:buClr>
              <a:buSzPts val="1800"/>
              <a:buFont typeface="Roboto"/>
              <a:buChar char="●"/>
              <a:defRPr sz="1800">
                <a:solidFill>
                  <a:schemeClr val="dk2"/>
                </a:solidFill>
                <a:latin typeface="Roboto"/>
                <a:ea typeface="Roboto"/>
                <a:cs typeface="Roboto"/>
                <a:sym typeface="Roboto"/>
              </a:defRPr>
            </a:lvl1pPr>
            <a:lvl2pPr marL="914400" lvl="1" indent="-317500" rtl="0">
              <a:lnSpc>
                <a:spcPct val="115000"/>
              </a:lnSpc>
              <a:spcBef>
                <a:spcPts val="1600"/>
              </a:spcBef>
              <a:spcAft>
                <a:spcPts val="0"/>
              </a:spcAft>
              <a:buClr>
                <a:schemeClr val="dk2"/>
              </a:buClr>
              <a:buSzPts val="1400"/>
              <a:buFont typeface="Roboto"/>
              <a:buChar char="○"/>
              <a:defRPr>
                <a:solidFill>
                  <a:schemeClr val="dk2"/>
                </a:solidFill>
                <a:latin typeface="Roboto"/>
                <a:ea typeface="Roboto"/>
                <a:cs typeface="Roboto"/>
                <a:sym typeface="Roboto"/>
              </a:defRPr>
            </a:lvl2pPr>
            <a:lvl3pPr marL="1371600" lvl="2" indent="-317500" rtl="0">
              <a:lnSpc>
                <a:spcPct val="115000"/>
              </a:lnSpc>
              <a:spcBef>
                <a:spcPts val="1600"/>
              </a:spcBef>
              <a:spcAft>
                <a:spcPts val="0"/>
              </a:spcAft>
              <a:buClr>
                <a:schemeClr val="dk2"/>
              </a:buClr>
              <a:buSzPts val="1400"/>
              <a:buFont typeface="Roboto"/>
              <a:buChar char="■"/>
              <a:defRPr>
                <a:solidFill>
                  <a:schemeClr val="dk2"/>
                </a:solidFill>
                <a:latin typeface="Roboto"/>
                <a:ea typeface="Roboto"/>
                <a:cs typeface="Roboto"/>
                <a:sym typeface="Roboto"/>
              </a:defRPr>
            </a:lvl3pPr>
            <a:lvl4pPr marL="1828800" lvl="3" indent="-317500" rtl="0">
              <a:lnSpc>
                <a:spcPct val="115000"/>
              </a:lnSpc>
              <a:spcBef>
                <a:spcPts val="1600"/>
              </a:spcBef>
              <a:spcAft>
                <a:spcPts val="0"/>
              </a:spcAft>
              <a:buClr>
                <a:schemeClr val="dk2"/>
              </a:buClr>
              <a:buSzPts val="1400"/>
              <a:buFont typeface="Roboto"/>
              <a:buChar char="●"/>
              <a:defRPr>
                <a:solidFill>
                  <a:schemeClr val="dk2"/>
                </a:solidFill>
                <a:latin typeface="Roboto"/>
                <a:ea typeface="Roboto"/>
                <a:cs typeface="Roboto"/>
                <a:sym typeface="Roboto"/>
              </a:defRPr>
            </a:lvl4pPr>
            <a:lvl5pPr marL="2286000" lvl="4" indent="-317500" rtl="0">
              <a:lnSpc>
                <a:spcPct val="115000"/>
              </a:lnSpc>
              <a:spcBef>
                <a:spcPts val="1600"/>
              </a:spcBef>
              <a:spcAft>
                <a:spcPts val="0"/>
              </a:spcAft>
              <a:buClr>
                <a:schemeClr val="dk2"/>
              </a:buClr>
              <a:buSzPts val="1400"/>
              <a:buFont typeface="Roboto"/>
              <a:buChar char="○"/>
              <a:defRPr>
                <a:solidFill>
                  <a:schemeClr val="dk2"/>
                </a:solidFill>
                <a:latin typeface="Roboto"/>
                <a:ea typeface="Roboto"/>
                <a:cs typeface="Roboto"/>
                <a:sym typeface="Roboto"/>
              </a:defRPr>
            </a:lvl5pPr>
            <a:lvl6pPr marL="2743200" lvl="5" indent="-317500" rtl="0">
              <a:lnSpc>
                <a:spcPct val="115000"/>
              </a:lnSpc>
              <a:spcBef>
                <a:spcPts val="1600"/>
              </a:spcBef>
              <a:spcAft>
                <a:spcPts val="0"/>
              </a:spcAft>
              <a:buClr>
                <a:schemeClr val="dk2"/>
              </a:buClr>
              <a:buSzPts val="1400"/>
              <a:buFont typeface="Roboto"/>
              <a:buChar char="■"/>
              <a:defRPr>
                <a:solidFill>
                  <a:schemeClr val="dk2"/>
                </a:solidFill>
                <a:latin typeface="Roboto"/>
                <a:ea typeface="Roboto"/>
                <a:cs typeface="Roboto"/>
                <a:sym typeface="Roboto"/>
              </a:defRPr>
            </a:lvl6pPr>
            <a:lvl7pPr marL="3200400" lvl="6" indent="-317500" rtl="0">
              <a:lnSpc>
                <a:spcPct val="115000"/>
              </a:lnSpc>
              <a:spcBef>
                <a:spcPts val="1600"/>
              </a:spcBef>
              <a:spcAft>
                <a:spcPts val="0"/>
              </a:spcAft>
              <a:buClr>
                <a:schemeClr val="dk2"/>
              </a:buClr>
              <a:buSzPts val="1400"/>
              <a:buFont typeface="Roboto"/>
              <a:buChar char="●"/>
              <a:defRPr>
                <a:solidFill>
                  <a:schemeClr val="dk2"/>
                </a:solidFill>
                <a:latin typeface="Roboto"/>
                <a:ea typeface="Roboto"/>
                <a:cs typeface="Roboto"/>
                <a:sym typeface="Roboto"/>
              </a:defRPr>
            </a:lvl7pPr>
            <a:lvl8pPr marL="3657600" lvl="7" indent="-317500" rtl="0">
              <a:lnSpc>
                <a:spcPct val="115000"/>
              </a:lnSpc>
              <a:spcBef>
                <a:spcPts val="1600"/>
              </a:spcBef>
              <a:spcAft>
                <a:spcPts val="0"/>
              </a:spcAft>
              <a:buClr>
                <a:schemeClr val="dk2"/>
              </a:buClr>
              <a:buSzPts val="1400"/>
              <a:buFont typeface="Roboto"/>
              <a:buChar char="○"/>
              <a:defRPr>
                <a:solidFill>
                  <a:schemeClr val="dk2"/>
                </a:solidFill>
                <a:latin typeface="Roboto"/>
                <a:ea typeface="Roboto"/>
                <a:cs typeface="Roboto"/>
                <a:sym typeface="Roboto"/>
              </a:defRPr>
            </a:lvl8pPr>
            <a:lvl9pPr marL="4114800" lvl="8" indent="-317500" rtl="0">
              <a:lnSpc>
                <a:spcPct val="115000"/>
              </a:lnSpc>
              <a:spcBef>
                <a:spcPts val="1600"/>
              </a:spcBef>
              <a:spcAft>
                <a:spcPts val="1600"/>
              </a:spcAft>
              <a:buClr>
                <a:schemeClr val="dk2"/>
              </a:buClr>
              <a:buSzPts val="1400"/>
              <a:buFont typeface="Roboto"/>
              <a:buChar char="■"/>
              <a:defRPr>
                <a:solidFill>
                  <a:schemeClr val="dk2"/>
                </a:solidFill>
                <a:latin typeface="Roboto"/>
                <a:ea typeface="Roboto"/>
                <a:cs typeface="Roboto"/>
                <a:sym typeface="Roboto"/>
              </a:defRPr>
            </a:lvl9pPr>
          </a:lstStyle>
          <a:p>
            <a:endParaRPr/>
          </a:p>
        </p:txBody>
      </p:sp>
      <p:sp>
        <p:nvSpPr>
          <p:cNvPr id="8" name="Google Shape;8;p1"/>
          <p:cNvSpPr txBox="1">
            <a:spLocks noGrp="1"/>
          </p:cNvSpPr>
          <p:nvPr>
            <p:ph type="sldNum" idx="12"/>
          </p:nvPr>
        </p:nvSpPr>
        <p:spPr>
          <a:xfrm>
            <a:off x="8460431" y="4651190"/>
            <a:ext cx="548700" cy="393600"/>
          </a:xfrm>
          <a:prstGeom prst="rect">
            <a:avLst/>
          </a:prstGeom>
          <a:noFill/>
          <a:ln>
            <a:noFill/>
          </a:ln>
        </p:spPr>
        <p:txBody>
          <a:bodyPr spcFirstLastPara="1" wrap="square" lIns="91425" tIns="91425" rIns="91425" bIns="91425" anchor="ctr" anchorCtr="0">
            <a:noAutofit/>
          </a:bodyPr>
          <a:lstStyle>
            <a:lvl1pPr lvl="0" algn="r" rtl="0">
              <a:buNone/>
              <a:defRPr sz="1000">
                <a:solidFill>
                  <a:schemeClr val="lt1"/>
                </a:solidFill>
                <a:latin typeface="Roboto"/>
                <a:ea typeface="Roboto"/>
                <a:cs typeface="Roboto"/>
                <a:sym typeface="Roboto"/>
              </a:defRPr>
            </a:lvl1pPr>
            <a:lvl2pPr lvl="1" algn="r" rtl="0">
              <a:buNone/>
              <a:defRPr sz="1000">
                <a:solidFill>
                  <a:schemeClr val="lt1"/>
                </a:solidFill>
                <a:latin typeface="Roboto"/>
                <a:ea typeface="Roboto"/>
                <a:cs typeface="Roboto"/>
                <a:sym typeface="Roboto"/>
              </a:defRPr>
            </a:lvl2pPr>
            <a:lvl3pPr lvl="2" algn="r" rtl="0">
              <a:buNone/>
              <a:defRPr sz="1000">
                <a:solidFill>
                  <a:schemeClr val="lt1"/>
                </a:solidFill>
                <a:latin typeface="Roboto"/>
                <a:ea typeface="Roboto"/>
                <a:cs typeface="Roboto"/>
                <a:sym typeface="Roboto"/>
              </a:defRPr>
            </a:lvl3pPr>
            <a:lvl4pPr lvl="3" algn="r" rtl="0">
              <a:buNone/>
              <a:defRPr sz="1000">
                <a:solidFill>
                  <a:schemeClr val="lt1"/>
                </a:solidFill>
                <a:latin typeface="Roboto"/>
                <a:ea typeface="Roboto"/>
                <a:cs typeface="Roboto"/>
                <a:sym typeface="Roboto"/>
              </a:defRPr>
            </a:lvl4pPr>
            <a:lvl5pPr lvl="4" algn="r" rtl="0">
              <a:buNone/>
              <a:defRPr sz="1000">
                <a:solidFill>
                  <a:schemeClr val="lt1"/>
                </a:solidFill>
                <a:latin typeface="Roboto"/>
                <a:ea typeface="Roboto"/>
                <a:cs typeface="Roboto"/>
                <a:sym typeface="Roboto"/>
              </a:defRPr>
            </a:lvl5pPr>
            <a:lvl6pPr lvl="5" algn="r" rtl="0">
              <a:buNone/>
              <a:defRPr sz="1000">
                <a:solidFill>
                  <a:schemeClr val="lt1"/>
                </a:solidFill>
                <a:latin typeface="Roboto"/>
                <a:ea typeface="Roboto"/>
                <a:cs typeface="Roboto"/>
                <a:sym typeface="Roboto"/>
              </a:defRPr>
            </a:lvl6pPr>
            <a:lvl7pPr lvl="6" algn="r" rtl="0">
              <a:buNone/>
              <a:defRPr sz="1000">
                <a:solidFill>
                  <a:schemeClr val="lt1"/>
                </a:solidFill>
                <a:latin typeface="Roboto"/>
                <a:ea typeface="Roboto"/>
                <a:cs typeface="Roboto"/>
                <a:sym typeface="Roboto"/>
              </a:defRPr>
            </a:lvl7pPr>
            <a:lvl8pPr lvl="7" algn="r" rtl="0">
              <a:buNone/>
              <a:defRPr sz="1000">
                <a:solidFill>
                  <a:schemeClr val="lt1"/>
                </a:solidFill>
                <a:latin typeface="Roboto"/>
                <a:ea typeface="Roboto"/>
                <a:cs typeface="Roboto"/>
                <a:sym typeface="Roboto"/>
              </a:defRPr>
            </a:lvl8pPr>
            <a:lvl9pPr lvl="8" algn="r" rtl="0">
              <a:buNone/>
              <a:defRPr sz="1000">
                <a:solidFill>
                  <a:schemeClr val="lt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microsoft.com/office/2007/relationships/media" Target="../media/media1.mp4"/><Relationship Id="rId1" Type="http://schemas.openxmlformats.org/officeDocument/2006/relationships/video" Target="NULL" TargetMode="External"/><Relationship Id="rId5" Type="http://schemas.openxmlformats.org/officeDocument/2006/relationships/image" Target="../media/image9.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2.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4.jpg"/><Relationship Id="rId4" Type="http://schemas.openxmlformats.org/officeDocument/2006/relationships/image" Target="../media/image3.jp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hyperlink" Target="http://ir.westcliff.edu/course-evaluations/" TargetMode="External"/><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Google Shape;106;p17"/>
          <p:cNvSpPr txBox="1">
            <a:spLocks noGrp="1"/>
          </p:cNvSpPr>
          <p:nvPr>
            <p:ph type="ctrTitle"/>
          </p:nvPr>
        </p:nvSpPr>
        <p:spPr>
          <a:xfrm>
            <a:off x="460950" y="1756827"/>
            <a:ext cx="8222100" cy="13680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Text Analysis Without Complex Machine Learning Techniques</a:t>
            </a:r>
            <a:endParaRPr/>
          </a:p>
        </p:txBody>
      </p:sp>
      <p:sp>
        <p:nvSpPr>
          <p:cNvPr id="107" name="Google Shape;107;p17"/>
          <p:cNvSpPr txBox="1">
            <a:spLocks noGrp="1"/>
          </p:cNvSpPr>
          <p:nvPr>
            <p:ph type="subTitle" idx="1"/>
          </p:nvPr>
        </p:nvSpPr>
        <p:spPr>
          <a:xfrm>
            <a:off x="5080000" y="3160450"/>
            <a:ext cx="3603300" cy="1270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Presenters: Giang Do</a:t>
            </a:r>
            <a:endParaRPr/>
          </a:p>
          <a:p>
            <a:pPr marL="0" lvl="0" indent="0" algn="ctr" rtl="0">
              <a:spcBef>
                <a:spcPts val="0"/>
              </a:spcBef>
              <a:spcAft>
                <a:spcPts val="0"/>
              </a:spcAft>
              <a:buNone/>
            </a:pPr>
            <a:r>
              <a:rPr lang="en"/>
              <a:t>                    Amy Tieu</a:t>
            </a:r>
            <a:endParaRPr/>
          </a:p>
          <a:p>
            <a:pPr marL="0" lvl="0" indent="0" algn="ctr" rtl="0">
              <a:spcBef>
                <a:spcPts val="0"/>
              </a:spcBef>
              <a:spcAft>
                <a:spcPts val="0"/>
              </a:spcAft>
              <a:buNone/>
            </a:pPr>
            <a:r>
              <a:rPr lang="en"/>
              <a:t>                     Visal Dom</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1" name="Google Shape;191;p26"/>
          <p:cNvSpPr txBox="1">
            <a:spLocks noGrp="1"/>
          </p:cNvSpPr>
          <p:nvPr>
            <p:ph type="title"/>
          </p:nvPr>
        </p:nvSpPr>
        <p:spPr>
          <a:xfrm>
            <a:off x="246950" y="87700"/>
            <a:ext cx="8520600" cy="607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4b. Motivation for Text Analysis</a:t>
            </a:r>
            <a:endParaRPr/>
          </a:p>
        </p:txBody>
      </p:sp>
      <p:sp>
        <p:nvSpPr>
          <p:cNvPr id="192" name="Google Shape;192;p26"/>
          <p:cNvSpPr txBox="1"/>
          <p:nvPr/>
        </p:nvSpPr>
        <p:spPr>
          <a:xfrm>
            <a:off x="493375" y="1120125"/>
            <a:ext cx="8274300" cy="13116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600">
                <a:solidFill>
                  <a:schemeClr val="dk2"/>
                </a:solidFill>
                <a:latin typeface="Roboto"/>
                <a:ea typeface="Roboto"/>
                <a:cs typeface="Roboto"/>
                <a:sym typeface="Roboto"/>
              </a:rPr>
              <a:t>Types of text analysis examples:</a:t>
            </a:r>
            <a:endParaRPr sz="1600">
              <a:solidFill>
                <a:schemeClr val="dk2"/>
              </a:solidFill>
              <a:latin typeface="Roboto"/>
              <a:ea typeface="Roboto"/>
              <a:cs typeface="Roboto"/>
              <a:sym typeface="Roboto"/>
            </a:endParaRPr>
          </a:p>
          <a:p>
            <a:pPr marL="457200" lvl="0" indent="-330200" algn="l" rtl="0">
              <a:lnSpc>
                <a:spcPct val="115000"/>
              </a:lnSpc>
              <a:spcBef>
                <a:spcPts val="1600"/>
              </a:spcBef>
              <a:spcAft>
                <a:spcPts val="0"/>
              </a:spcAft>
              <a:buClr>
                <a:schemeClr val="dk2"/>
              </a:buClr>
              <a:buSzPts val="1600"/>
              <a:buFont typeface="Roboto"/>
              <a:buChar char="●"/>
            </a:pPr>
            <a:r>
              <a:rPr lang="en" sz="1600" b="1">
                <a:solidFill>
                  <a:schemeClr val="dk2"/>
                </a:solidFill>
                <a:latin typeface="Roboto"/>
                <a:ea typeface="Roboto"/>
                <a:cs typeface="Roboto"/>
                <a:sym typeface="Roboto"/>
              </a:rPr>
              <a:t>Sentiment</a:t>
            </a:r>
            <a:r>
              <a:rPr lang="en" sz="1600">
                <a:solidFill>
                  <a:schemeClr val="dk2"/>
                </a:solidFill>
                <a:latin typeface="Roboto"/>
                <a:ea typeface="Roboto"/>
                <a:cs typeface="Roboto"/>
                <a:sym typeface="Roboto"/>
              </a:rPr>
              <a:t> - determines whether content of the data is positive, negative, or neutral</a:t>
            </a:r>
            <a:endParaRPr sz="1600">
              <a:solidFill>
                <a:schemeClr val="dk2"/>
              </a:solidFill>
              <a:latin typeface="Roboto"/>
              <a:ea typeface="Roboto"/>
              <a:cs typeface="Roboto"/>
              <a:sym typeface="Roboto"/>
            </a:endParaRPr>
          </a:p>
          <a:p>
            <a:pPr marL="457200" lvl="0" indent="-330200" algn="l" rtl="0">
              <a:lnSpc>
                <a:spcPct val="115000"/>
              </a:lnSpc>
              <a:spcBef>
                <a:spcPts val="0"/>
              </a:spcBef>
              <a:spcAft>
                <a:spcPts val="0"/>
              </a:spcAft>
              <a:buClr>
                <a:schemeClr val="dk2"/>
              </a:buClr>
              <a:buSzPts val="1600"/>
              <a:buFont typeface="Roboto"/>
              <a:buChar char="●"/>
            </a:pPr>
            <a:r>
              <a:rPr lang="en" sz="1600" b="1">
                <a:solidFill>
                  <a:schemeClr val="dk2"/>
                </a:solidFill>
                <a:latin typeface="Roboto"/>
                <a:ea typeface="Roboto"/>
                <a:cs typeface="Roboto"/>
                <a:sym typeface="Roboto"/>
              </a:rPr>
              <a:t>Categorical</a:t>
            </a:r>
            <a:r>
              <a:rPr lang="en" sz="1600">
                <a:solidFill>
                  <a:schemeClr val="dk2"/>
                </a:solidFill>
                <a:latin typeface="Roboto"/>
                <a:ea typeface="Roboto"/>
                <a:cs typeface="Roboto"/>
                <a:sym typeface="Roboto"/>
              </a:rPr>
              <a:t> -categorize content of the data based on specific identified categories.</a:t>
            </a:r>
            <a:endParaRPr sz="1600">
              <a:solidFill>
                <a:schemeClr val="dk2"/>
              </a:solidFill>
              <a:latin typeface="Roboto"/>
              <a:ea typeface="Roboto"/>
              <a:cs typeface="Roboto"/>
              <a:sym typeface="Roboto"/>
            </a:endParaRPr>
          </a:p>
          <a:p>
            <a:pPr marL="457200" lvl="0" indent="-330200" algn="l" rtl="0">
              <a:lnSpc>
                <a:spcPct val="115000"/>
              </a:lnSpc>
              <a:spcBef>
                <a:spcPts val="0"/>
              </a:spcBef>
              <a:spcAft>
                <a:spcPts val="0"/>
              </a:spcAft>
              <a:buClr>
                <a:schemeClr val="dk2"/>
              </a:buClr>
              <a:buSzPts val="1600"/>
              <a:buFont typeface="Roboto"/>
              <a:buChar char="●"/>
            </a:pPr>
            <a:r>
              <a:rPr lang="en" sz="1600" b="1">
                <a:solidFill>
                  <a:schemeClr val="dk2"/>
                </a:solidFill>
                <a:latin typeface="Roboto"/>
                <a:ea typeface="Roboto"/>
                <a:cs typeface="Roboto"/>
                <a:sym typeface="Roboto"/>
              </a:rPr>
              <a:t>Emotions - </a:t>
            </a:r>
            <a:r>
              <a:rPr lang="en" sz="1600">
                <a:solidFill>
                  <a:schemeClr val="dk2"/>
                </a:solidFill>
                <a:latin typeface="Roboto"/>
                <a:ea typeface="Roboto"/>
                <a:cs typeface="Roboto"/>
                <a:sym typeface="Roboto"/>
              </a:rPr>
              <a:t>determines the content of the data based on emotions (sad, happy, etc.)</a:t>
            </a:r>
            <a:endParaRPr sz="1600">
              <a:solidFill>
                <a:schemeClr val="dk2"/>
              </a:solidFill>
              <a:latin typeface="Roboto"/>
              <a:ea typeface="Roboto"/>
              <a:cs typeface="Roboto"/>
              <a:sym typeface="Roboto"/>
            </a:endParaRPr>
          </a:p>
          <a:p>
            <a:pPr marL="457200" lvl="0" indent="-330200" algn="l" rtl="0">
              <a:lnSpc>
                <a:spcPct val="115000"/>
              </a:lnSpc>
              <a:spcBef>
                <a:spcPts val="0"/>
              </a:spcBef>
              <a:spcAft>
                <a:spcPts val="0"/>
              </a:spcAft>
              <a:buClr>
                <a:schemeClr val="dk2"/>
              </a:buClr>
              <a:buSzPts val="1600"/>
              <a:buFont typeface="Roboto"/>
              <a:buChar char="●"/>
            </a:pPr>
            <a:r>
              <a:rPr lang="en" sz="1600" b="1">
                <a:solidFill>
                  <a:schemeClr val="dk2"/>
                </a:solidFill>
                <a:latin typeface="Roboto"/>
                <a:ea typeface="Roboto"/>
                <a:cs typeface="Roboto"/>
                <a:sym typeface="Roboto"/>
              </a:rPr>
              <a:t>Cluster-  </a:t>
            </a:r>
            <a:r>
              <a:rPr lang="en" sz="1600">
                <a:solidFill>
                  <a:schemeClr val="dk2"/>
                </a:solidFill>
                <a:latin typeface="Roboto"/>
                <a:ea typeface="Roboto"/>
                <a:cs typeface="Roboto"/>
                <a:sym typeface="Roboto"/>
              </a:rPr>
              <a:t>grouping a set of data (keywords) in the clusters which are more similar to each other compared to other groups of clusters.</a:t>
            </a:r>
            <a:endParaRPr sz="1600">
              <a:solidFill>
                <a:schemeClr val="dk2"/>
              </a:solidFill>
              <a:latin typeface="Roboto"/>
              <a:ea typeface="Roboto"/>
              <a:cs typeface="Roboto"/>
              <a:sym typeface="Roboto"/>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7" name="Google Shape;197;p27"/>
          <p:cNvSpPr txBox="1">
            <a:spLocks noGrp="1"/>
          </p:cNvSpPr>
          <p:nvPr>
            <p:ph type="title"/>
          </p:nvPr>
        </p:nvSpPr>
        <p:spPr>
          <a:xfrm>
            <a:off x="246950" y="87700"/>
            <a:ext cx="8520600" cy="607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5a. Using Google Add-in for Text Analysis </a:t>
            </a:r>
            <a:endParaRPr/>
          </a:p>
        </p:txBody>
      </p:sp>
      <p:pic>
        <p:nvPicPr>
          <p:cNvPr id="2" name="Google-add-n text analysis">
            <a:hlinkClick r:id="" action="ppaction://media"/>
          </p:cNvPr>
          <p:cNvPicPr>
            <a:picLocks noChangeAspect="1"/>
          </p:cNvPicPr>
          <p:nvPr>
            <a:videoFile r:link="rId1"/>
            <p:extLst>
              <p:ext uri="{DAA4B4D4-6D71-4841-9C94-3DE7FCFB9230}">
                <p14:media xmlns:p14="http://schemas.microsoft.com/office/powerpoint/2010/main" r:embed="rId2">
                  <p14:trim st="20000"/>
                </p14:media>
              </p:ext>
            </p:extLst>
          </p:nvPr>
        </p:nvPicPr>
        <p:blipFill>
          <a:blip r:embed="rId5"/>
          <a:stretch>
            <a:fillRect/>
          </a:stretch>
        </p:blipFill>
        <p:spPr>
          <a:xfrm>
            <a:off x="479272" y="619915"/>
            <a:ext cx="7790902" cy="4248476"/>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3" name="Google Shape;203;p28"/>
          <p:cNvSpPr txBox="1">
            <a:spLocks noGrp="1"/>
          </p:cNvSpPr>
          <p:nvPr>
            <p:ph type="title"/>
          </p:nvPr>
        </p:nvSpPr>
        <p:spPr>
          <a:xfrm>
            <a:off x="246950" y="87700"/>
            <a:ext cx="8520600" cy="607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5b. Using Excel add-in for Text Analysis</a:t>
            </a:r>
            <a:endParaRPr/>
          </a:p>
        </p:txBody>
      </p:sp>
      <p:pic>
        <p:nvPicPr>
          <p:cNvPr id="204" name="Google Shape;204;p28"/>
          <p:cNvPicPr preferRelativeResize="0"/>
          <p:nvPr/>
        </p:nvPicPr>
        <p:blipFill>
          <a:blip r:embed="rId3">
            <a:alphaModFix/>
          </a:blip>
          <a:stretch>
            <a:fillRect/>
          </a:stretch>
        </p:blipFill>
        <p:spPr>
          <a:xfrm>
            <a:off x="1470038" y="1809150"/>
            <a:ext cx="5945975" cy="3100000"/>
          </a:xfrm>
          <a:prstGeom prst="rect">
            <a:avLst/>
          </a:prstGeom>
          <a:noFill/>
          <a:ln>
            <a:noFill/>
          </a:ln>
        </p:spPr>
      </p:pic>
      <p:pic>
        <p:nvPicPr>
          <p:cNvPr id="205" name="Google Shape;205;p28"/>
          <p:cNvPicPr preferRelativeResize="0"/>
          <p:nvPr/>
        </p:nvPicPr>
        <p:blipFill rotWithShape="1">
          <a:blip r:embed="rId4">
            <a:alphaModFix/>
          </a:blip>
          <a:srcRect r="2685"/>
          <a:stretch/>
        </p:blipFill>
        <p:spPr>
          <a:xfrm>
            <a:off x="378137" y="656800"/>
            <a:ext cx="8387726" cy="115235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sp>
        <p:nvSpPr>
          <p:cNvPr id="210" name="Google Shape;210;p29"/>
          <p:cNvSpPr txBox="1">
            <a:spLocks noGrp="1"/>
          </p:cNvSpPr>
          <p:nvPr>
            <p:ph type="title"/>
          </p:nvPr>
        </p:nvSpPr>
        <p:spPr>
          <a:xfrm>
            <a:off x="311700" y="113800"/>
            <a:ext cx="7388400" cy="470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Run Sentiment Analysis by Excel Add-in</a:t>
            </a:r>
            <a:endParaRPr dirty="0"/>
          </a:p>
        </p:txBody>
      </p:sp>
      <p:pic>
        <p:nvPicPr>
          <p:cNvPr id="2" name="Loom _ GD">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50438" y="676428"/>
            <a:ext cx="7775553" cy="4373749"/>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16" name="Google Shape;216;p30"/>
          <p:cNvSpPr txBox="1">
            <a:spLocks noGrp="1"/>
          </p:cNvSpPr>
          <p:nvPr>
            <p:ph type="title"/>
          </p:nvPr>
        </p:nvSpPr>
        <p:spPr>
          <a:xfrm>
            <a:off x="246950" y="87700"/>
            <a:ext cx="8520600" cy="607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Sentiment Results</a:t>
            </a:r>
            <a:endParaRPr/>
          </a:p>
        </p:txBody>
      </p:sp>
      <p:graphicFrame>
        <p:nvGraphicFramePr>
          <p:cNvPr id="217" name="Google Shape;217;p30"/>
          <p:cNvGraphicFramePr/>
          <p:nvPr/>
        </p:nvGraphicFramePr>
        <p:xfrm>
          <a:off x="1305275" y="1230225"/>
          <a:ext cx="5919600" cy="2051880"/>
        </p:xfrm>
        <a:graphic>
          <a:graphicData uri="http://schemas.openxmlformats.org/drawingml/2006/table">
            <a:tbl>
              <a:tblPr>
                <a:noFill/>
                <a:tableStyleId>{660033E5-E812-419C-B767-11DF579B8D68}</a:tableStyleId>
              </a:tblPr>
              <a:tblGrid>
                <a:gridCol w="1128350"/>
                <a:gridCol w="1598075"/>
                <a:gridCol w="3193175"/>
              </a:tblGrid>
              <a:tr h="378425">
                <a:tc>
                  <a:txBody>
                    <a:bodyPr/>
                    <a:lstStyle/>
                    <a:p>
                      <a:pPr marL="0" lvl="0" indent="0" algn="ctr" rtl="0">
                        <a:spcBef>
                          <a:spcPts val="0"/>
                        </a:spcBef>
                        <a:spcAft>
                          <a:spcPts val="0"/>
                        </a:spcAft>
                        <a:buNone/>
                      </a:pPr>
                      <a:r>
                        <a:rPr lang="en" b="1">
                          <a:solidFill>
                            <a:srgbClr val="FFFFFF"/>
                          </a:solidFill>
                        </a:rPr>
                        <a:t>Sentiment</a:t>
                      </a:r>
                      <a:endParaRPr b="1">
                        <a:solidFill>
                          <a:srgbClr val="FFFFFF"/>
                        </a:solidFill>
                      </a:endParaRPr>
                    </a:p>
                  </a:txBody>
                  <a:tcPr marL="91425" marR="91425" marT="91425" marB="91425">
                    <a:solidFill>
                      <a:srgbClr val="004B82"/>
                    </a:solidFill>
                  </a:tcPr>
                </a:tc>
                <a:tc>
                  <a:txBody>
                    <a:bodyPr/>
                    <a:lstStyle/>
                    <a:p>
                      <a:pPr marL="0" lvl="0" indent="0" algn="ctr" rtl="0">
                        <a:spcBef>
                          <a:spcPts val="0"/>
                        </a:spcBef>
                        <a:spcAft>
                          <a:spcPts val="0"/>
                        </a:spcAft>
                        <a:buNone/>
                      </a:pPr>
                      <a:r>
                        <a:rPr lang="en" b="1">
                          <a:solidFill>
                            <a:srgbClr val="FFFFFF"/>
                          </a:solidFill>
                        </a:rPr>
                        <a:t>Sentiment Score</a:t>
                      </a:r>
                      <a:endParaRPr b="1">
                        <a:solidFill>
                          <a:srgbClr val="FFFFFF"/>
                        </a:solidFill>
                      </a:endParaRPr>
                    </a:p>
                  </a:txBody>
                  <a:tcPr marL="91425" marR="91425" marT="91425" marB="91425">
                    <a:solidFill>
                      <a:srgbClr val="004B82"/>
                    </a:solidFill>
                  </a:tcPr>
                </a:tc>
                <a:tc>
                  <a:txBody>
                    <a:bodyPr/>
                    <a:lstStyle/>
                    <a:p>
                      <a:pPr marL="0" lvl="0" indent="0" algn="ctr" rtl="0">
                        <a:spcBef>
                          <a:spcPts val="0"/>
                        </a:spcBef>
                        <a:spcAft>
                          <a:spcPts val="0"/>
                        </a:spcAft>
                        <a:buNone/>
                      </a:pPr>
                      <a:r>
                        <a:rPr lang="en" b="1">
                          <a:solidFill>
                            <a:srgbClr val="FFFFFF"/>
                          </a:solidFill>
                        </a:rPr>
                        <a:t>Description</a:t>
                      </a:r>
                      <a:endParaRPr b="1">
                        <a:solidFill>
                          <a:srgbClr val="FFFFFF"/>
                        </a:solidFill>
                      </a:endParaRPr>
                    </a:p>
                  </a:txBody>
                  <a:tcPr marL="91425" marR="91425" marT="91425" marB="91425">
                    <a:solidFill>
                      <a:srgbClr val="004B82"/>
                    </a:solidFill>
                  </a:tcPr>
                </a:tc>
              </a:tr>
              <a:tr h="580500">
                <a:tc>
                  <a:txBody>
                    <a:bodyPr/>
                    <a:lstStyle/>
                    <a:p>
                      <a:pPr marL="0" lvl="0" indent="0" algn="l" rtl="0">
                        <a:spcBef>
                          <a:spcPts val="0"/>
                        </a:spcBef>
                        <a:spcAft>
                          <a:spcPts val="0"/>
                        </a:spcAft>
                        <a:buNone/>
                      </a:pPr>
                      <a:r>
                        <a:rPr lang="en"/>
                        <a:t>Positive</a:t>
                      </a:r>
                      <a:endParaRPr/>
                    </a:p>
                  </a:txBody>
                  <a:tcPr marL="91425" marR="91425" marT="91425" marB="91425"/>
                </a:tc>
                <a:tc>
                  <a:txBody>
                    <a:bodyPr/>
                    <a:lstStyle/>
                    <a:p>
                      <a:pPr marL="0" lvl="0" indent="0" algn="ctr" rtl="0">
                        <a:spcBef>
                          <a:spcPts val="0"/>
                        </a:spcBef>
                        <a:spcAft>
                          <a:spcPts val="0"/>
                        </a:spcAft>
                        <a:buNone/>
                      </a:pPr>
                      <a:r>
                        <a:rPr lang="en"/>
                        <a:t>&gt;0</a:t>
                      </a:r>
                      <a:endParaRPr/>
                    </a:p>
                  </a:txBody>
                  <a:tcPr marL="91425" marR="91425" marT="91425" marB="91425"/>
                </a:tc>
                <a:tc>
                  <a:txBody>
                    <a:bodyPr/>
                    <a:lstStyle/>
                    <a:p>
                      <a:pPr marL="0" lvl="0" indent="0" algn="l" rtl="0">
                        <a:spcBef>
                          <a:spcPts val="0"/>
                        </a:spcBef>
                        <a:spcAft>
                          <a:spcPts val="0"/>
                        </a:spcAft>
                        <a:buNone/>
                      </a:pPr>
                      <a:r>
                        <a:rPr lang="en"/>
                        <a:t>The underlying tone of the feedback is good and positive</a:t>
                      </a:r>
                      <a:endParaRPr/>
                    </a:p>
                  </a:txBody>
                  <a:tcPr marL="91425" marR="91425" marT="91425" marB="91425"/>
                </a:tc>
              </a:tr>
              <a:tr h="431200">
                <a:tc>
                  <a:txBody>
                    <a:bodyPr/>
                    <a:lstStyle/>
                    <a:p>
                      <a:pPr marL="0" lvl="0" indent="0" algn="l" rtl="0">
                        <a:spcBef>
                          <a:spcPts val="0"/>
                        </a:spcBef>
                        <a:spcAft>
                          <a:spcPts val="0"/>
                        </a:spcAft>
                        <a:buNone/>
                      </a:pPr>
                      <a:r>
                        <a:rPr lang="en"/>
                        <a:t>Neutral</a:t>
                      </a:r>
                      <a:endParaRPr/>
                    </a:p>
                  </a:txBody>
                  <a:tcPr marL="91425" marR="91425" marT="91425" marB="91425"/>
                </a:tc>
                <a:tc>
                  <a:txBody>
                    <a:bodyPr/>
                    <a:lstStyle/>
                    <a:p>
                      <a:pPr marL="0" lvl="0" indent="0" algn="ctr" rtl="0">
                        <a:spcBef>
                          <a:spcPts val="0"/>
                        </a:spcBef>
                        <a:spcAft>
                          <a:spcPts val="0"/>
                        </a:spcAft>
                        <a:buNone/>
                      </a:pPr>
                      <a:r>
                        <a:rPr lang="en"/>
                        <a:t>0</a:t>
                      </a:r>
                      <a:endParaRPr/>
                    </a:p>
                  </a:txBody>
                  <a:tcPr marL="91425" marR="91425" marT="91425" marB="91425"/>
                </a:tc>
                <a:tc>
                  <a:txBody>
                    <a:bodyPr/>
                    <a:lstStyle/>
                    <a:p>
                      <a:pPr marL="0" lvl="0" indent="0" algn="l" rtl="0">
                        <a:spcBef>
                          <a:spcPts val="0"/>
                        </a:spcBef>
                        <a:spcAft>
                          <a:spcPts val="0"/>
                        </a:spcAft>
                        <a:buNone/>
                      </a:pPr>
                      <a:r>
                        <a:rPr lang="en"/>
                        <a:t>The feedback is neutral and general</a:t>
                      </a:r>
                      <a:endParaRPr/>
                    </a:p>
                  </a:txBody>
                  <a:tcPr marL="91425" marR="91425" marT="91425" marB="91425"/>
                </a:tc>
              </a:tr>
              <a:tr h="614900">
                <a:tc>
                  <a:txBody>
                    <a:bodyPr/>
                    <a:lstStyle/>
                    <a:p>
                      <a:pPr marL="0" lvl="0" indent="0" algn="l" rtl="0">
                        <a:spcBef>
                          <a:spcPts val="0"/>
                        </a:spcBef>
                        <a:spcAft>
                          <a:spcPts val="0"/>
                        </a:spcAft>
                        <a:buNone/>
                      </a:pPr>
                      <a:r>
                        <a:rPr lang="en"/>
                        <a:t>Negative</a:t>
                      </a:r>
                      <a:endParaRPr/>
                    </a:p>
                  </a:txBody>
                  <a:tcPr marL="91425" marR="91425" marT="91425" marB="91425"/>
                </a:tc>
                <a:tc>
                  <a:txBody>
                    <a:bodyPr/>
                    <a:lstStyle/>
                    <a:p>
                      <a:pPr marL="0" lvl="0" indent="0" algn="ctr" rtl="0">
                        <a:spcBef>
                          <a:spcPts val="0"/>
                        </a:spcBef>
                        <a:spcAft>
                          <a:spcPts val="0"/>
                        </a:spcAft>
                        <a:buNone/>
                      </a:pPr>
                      <a:r>
                        <a:rPr lang="en"/>
                        <a:t>&lt;0</a:t>
                      </a:r>
                      <a:endParaRPr/>
                    </a:p>
                  </a:txBody>
                  <a:tcPr marL="91425" marR="91425" marT="91425" marB="91425"/>
                </a:tc>
                <a:tc>
                  <a:txBody>
                    <a:bodyPr/>
                    <a:lstStyle/>
                    <a:p>
                      <a:pPr marL="0" lvl="0" indent="0" algn="l" rtl="0">
                        <a:spcBef>
                          <a:spcPts val="0"/>
                        </a:spcBef>
                        <a:spcAft>
                          <a:spcPts val="0"/>
                        </a:spcAft>
                        <a:buNone/>
                      </a:pPr>
                      <a:r>
                        <a:rPr lang="en"/>
                        <a:t>The underlying tone of the feedback is not good and need attention</a:t>
                      </a:r>
                      <a:endParaRPr/>
                    </a:p>
                  </a:txBody>
                  <a:tcPr marL="91425" marR="91425" marT="91425" marB="91425"/>
                </a:tc>
              </a:tr>
            </a:tbl>
          </a:graphicData>
        </a:graphic>
      </p:graphicFrame>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22" name="Google Shape;222;p31"/>
          <p:cNvSpPr txBox="1">
            <a:spLocks noGrp="1"/>
          </p:cNvSpPr>
          <p:nvPr>
            <p:ph type="title"/>
          </p:nvPr>
        </p:nvSpPr>
        <p:spPr>
          <a:xfrm>
            <a:off x="254525" y="87700"/>
            <a:ext cx="8520600" cy="607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5c. Visualization</a:t>
            </a:r>
            <a:endParaRPr/>
          </a:p>
        </p:txBody>
      </p:sp>
      <p:pic>
        <p:nvPicPr>
          <p:cNvPr id="223" name="Google Shape;223;p31"/>
          <p:cNvPicPr preferRelativeResize="0"/>
          <p:nvPr/>
        </p:nvPicPr>
        <p:blipFill>
          <a:blip r:embed="rId3">
            <a:alphaModFix/>
          </a:blip>
          <a:stretch>
            <a:fillRect/>
          </a:stretch>
        </p:blipFill>
        <p:spPr>
          <a:xfrm>
            <a:off x="197226" y="695500"/>
            <a:ext cx="6815675" cy="4386326"/>
          </a:xfrm>
          <a:prstGeom prst="rect">
            <a:avLst/>
          </a:prstGeom>
          <a:noFill/>
          <a:ln>
            <a:noFill/>
          </a:ln>
        </p:spPr>
      </p:pic>
      <p:sp>
        <p:nvSpPr>
          <p:cNvPr id="224" name="Google Shape;224;p31"/>
          <p:cNvSpPr txBox="1"/>
          <p:nvPr/>
        </p:nvSpPr>
        <p:spPr>
          <a:xfrm>
            <a:off x="7115925" y="728275"/>
            <a:ext cx="2028000" cy="525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Roboto"/>
                <a:ea typeface="Roboto"/>
                <a:cs typeface="Roboto"/>
                <a:sym typeface="Roboto"/>
              </a:rPr>
              <a:t>Scatter plot using R</a:t>
            </a:r>
            <a:endParaRPr>
              <a:latin typeface="Roboto"/>
              <a:ea typeface="Roboto"/>
              <a:cs typeface="Roboto"/>
              <a:sym typeface="Roboto"/>
            </a:endParaRPr>
          </a:p>
          <a:p>
            <a:pPr marL="0" lvl="0" indent="0" algn="l" rtl="0">
              <a:spcBef>
                <a:spcPts val="0"/>
              </a:spcBef>
              <a:spcAft>
                <a:spcPts val="0"/>
              </a:spcAft>
              <a:buNone/>
            </a:pPr>
            <a:r>
              <a:rPr lang="en" sz="1300">
                <a:latin typeface="Roboto"/>
                <a:ea typeface="Roboto"/>
                <a:cs typeface="Roboto"/>
                <a:sym typeface="Roboto"/>
              </a:rPr>
              <a:t>X-axis: sentiment</a:t>
            </a:r>
            <a:endParaRPr sz="1300">
              <a:latin typeface="Roboto"/>
              <a:ea typeface="Roboto"/>
              <a:cs typeface="Roboto"/>
              <a:sym typeface="Roboto"/>
            </a:endParaRPr>
          </a:p>
          <a:p>
            <a:pPr marL="0" lvl="0" indent="0" algn="l" rtl="0">
              <a:spcBef>
                <a:spcPts val="0"/>
              </a:spcBef>
              <a:spcAft>
                <a:spcPts val="0"/>
              </a:spcAft>
              <a:buNone/>
            </a:pPr>
            <a:r>
              <a:rPr lang="en" sz="1300">
                <a:latin typeface="Roboto"/>
                <a:ea typeface="Roboto"/>
                <a:cs typeface="Roboto"/>
                <a:sym typeface="Roboto"/>
              </a:rPr>
              <a:t>Y-axis: avg quantitative</a:t>
            </a:r>
            <a:endParaRPr sz="1300">
              <a:latin typeface="Roboto"/>
              <a:ea typeface="Roboto"/>
              <a:cs typeface="Roboto"/>
              <a:sym typeface="Roboto"/>
            </a:endParaRPr>
          </a:p>
        </p:txBody>
      </p:sp>
      <p:sp>
        <p:nvSpPr>
          <p:cNvPr id="225" name="Google Shape;225;p31"/>
          <p:cNvSpPr/>
          <p:nvPr/>
        </p:nvSpPr>
        <p:spPr>
          <a:xfrm rot="-977122">
            <a:off x="1456586" y="1464100"/>
            <a:ext cx="409740" cy="242844"/>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31"/>
          <p:cNvSpPr/>
          <p:nvPr/>
        </p:nvSpPr>
        <p:spPr>
          <a:xfrm rot="-977122">
            <a:off x="4367136" y="4066850"/>
            <a:ext cx="409740" cy="242844"/>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31"/>
          <p:cNvSpPr txBox="1"/>
          <p:nvPr/>
        </p:nvSpPr>
        <p:spPr>
          <a:xfrm>
            <a:off x="1228975" y="1111525"/>
            <a:ext cx="1251600" cy="300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a:solidFill>
                  <a:srgbClr val="0000FF"/>
                </a:solidFill>
                <a:latin typeface="Roboto"/>
                <a:ea typeface="Roboto"/>
                <a:cs typeface="Roboto"/>
                <a:sym typeface="Roboto"/>
              </a:rPr>
              <a:t>Focus group 1</a:t>
            </a:r>
            <a:endParaRPr sz="1100">
              <a:solidFill>
                <a:srgbClr val="0000FF"/>
              </a:solidFill>
              <a:latin typeface="Roboto"/>
              <a:ea typeface="Roboto"/>
              <a:cs typeface="Roboto"/>
              <a:sym typeface="Roboto"/>
            </a:endParaRPr>
          </a:p>
        </p:txBody>
      </p:sp>
      <p:sp>
        <p:nvSpPr>
          <p:cNvPr id="228" name="Google Shape;228;p31"/>
          <p:cNvSpPr txBox="1"/>
          <p:nvPr/>
        </p:nvSpPr>
        <p:spPr>
          <a:xfrm>
            <a:off x="4572000" y="4194950"/>
            <a:ext cx="1178400" cy="300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a:solidFill>
                  <a:srgbClr val="0000FF"/>
                </a:solidFill>
                <a:latin typeface="Roboto"/>
                <a:ea typeface="Roboto"/>
                <a:cs typeface="Roboto"/>
                <a:sym typeface="Roboto"/>
              </a:rPr>
              <a:t>Focus group 2</a:t>
            </a:r>
            <a:endParaRPr sz="1100">
              <a:solidFill>
                <a:srgbClr val="0000FF"/>
              </a:solidFill>
              <a:latin typeface="Roboto"/>
              <a:ea typeface="Roboto"/>
              <a:cs typeface="Roboto"/>
              <a:sym typeface="Roboto"/>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3" name="Google Shape;233;p32"/>
          <p:cNvSpPr txBox="1">
            <a:spLocks noGrp="1"/>
          </p:cNvSpPr>
          <p:nvPr>
            <p:ph type="title"/>
          </p:nvPr>
        </p:nvSpPr>
        <p:spPr>
          <a:xfrm>
            <a:off x="246950" y="87700"/>
            <a:ext cx="8520600" cy="607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000"/>
              <a:t>Focus Group 1: Positive Sentiment, but Low Average Quantitative Scores</a:t>
            </a:r>
            <a:endParaRPr sz="2000"/>
          </a:p>
        </p:txBody>
      </p:sp>
      <p:pic>
        <p:nvPicPr>
          <p:cNvPr id="234" name="Google Shape;234;p32"/>
          <p:cNvPicPr preferRelativeResize="0"/>
          <p:nvPr/>
        </p:nvPicPr>
        <p:blipFill>
          <a:blip r:embed="rId3">
            <a:alphaModFix/>
          </a:blip>
          <a:stretch>
            <a:fillRect/>
          </a:stretch>
        </p:blipFill>
        <p:spPr>
          <a:xfrm>
            <a:off x="720450" y="523450"/>
            <a:ext cx="6767200" cy="4372200"/>
          </a:xfrm>
          <a:prstGeom prst="rect">
            <a:avLst/>
          </a:prstGeom>
          <a:noFill/>
          <a:ln>
            <a:noFill/>
          </a:ln>
        </p:spPr>
      </p:pic>
      <p:sp>
        <p:nvSpPr>
          <p:cNvPr id="235" name="Google Shape;235;p32"/>
          <p:cNvSpPr/>
          <p:nvPr/>
        </p:nvSpPr>
        <p:spPr>
          <a:xfrm>
            <a:off x="1881400" y="523450"/>
            <a:ext cx="2829600" cy="2518800"/>
          </a:xfrm>
          <a:prstGeom prst="ellipse">
            <a:avLst/>
          </a:prstGeom>
          <a:noFill/>
          <a:ln w="9525" cap="flat" cmpd="sng">
            <a:solidFill>
              <a:srgbClr val="CC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TextBox 1"/>
          <p:cNvSpPr txBox="1"/>
          <p:nvPr/>
        </p:nvSpPr>
        <p:spPr>
          <a:xfrm>
            <a:off x="7655735" y="582131"/>
            <a:ext cx="1381059" cy="1200329"/>
          </a:xfrm>
          <a:prstGeom prst="rect">
            <a:avLst/>
          </a:prstGeom>
          <a:noFill/>
        </p:spPr>
        <p:txBody>
          <a:bodyPr wrap="square" rtlCol="0">
            <a:spAutoFit/>
          </a:bodyPr>
          <a:lstStyle/>
          <a:p>
            <a:r>
              <a:rPr lang="en-US" sz="1200" dirty="0" smtClean="0"/>
              <a:t>Student feedback with conflict sentiment and quantitative score are furthered analyzed</a:t>
            </a:r>
            <a:endParaRPr lang="en-US" sz="1200"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240" name="Google Shape;240;p33"/>
          <p:cNvSpPr txBox="1">
            <a:spLocks noGrp="1"/>
          </p:cNvSpPr>
          <p:nvPr>
            <p:ph type="title"/>
          </p:nvPr>
        </p:nvSpPr>
        <p:spPr>
          <a:xfrm>
            <a:off x="311700" y="1054475"/>
            <a:ext cx="8520600" cy="13881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8000"/>
              <a:t>Q &amp; A</a:t>
            </a:r>
            <a:endParaRPr sz="8000"/>
          </a:p>
        </p:txBody>
      </p:sp>
      <p:sp>
        <p:nvSpPr>
          <p:cNvPr id="241" name="Google Shape;241;p33"/>
          <p:cNvSpPr txBox="1"/>
          <p:nvPr/>
        </p:nvSpPr>
        <p:spPr>
          <a:xfrm>
            <a:off x="2162100" y="2480725"/>
            <a:ext cx="4968900" cy="477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000">
                <a:solidFill>
                  <a:srgbClr val="FFFFFF"/>
                </a:solidFill>
                <a:latin typeface="Roboto"/>
                <a:ea typeface="Roboto"/>
                <a:cs typeface="Roboto"/>
                <a:sym typeface="Roboto"/>
              </a:rPr>
              <a:t>Thank you for participating in our session!</a:t>
            </a:r>
            <a:endParaRPr sz="2000">
              <a:solidFill>
                <a:srgbClr val="FFFFFF"/>
              </a:solidFill>
              <a:latin typeface="Roboto"/>
              <a:ea typeface="Roboto"/>
              <a:cs typeface="Roboto"/>
              <a:sym typeface="Roboto"/>
            </a:endParaRPr>
          </a:p>
        </p:txBody>
      </p:sp>
      <p:sp>
        <p:nvSpPr>
          <p:cNvPr id="2" name="TextBox 1"/>
          <p:cNvSpPr txBox="1"/>
          <p:nvPr/>
        </p:nvSpPr>
        <p:spPr>
          <a:xfrm>
            <a:off x="2270234" y="3083735"/>
            <a:ext cx="4780105" cy="307777"/>
          </a:xfrm>
          <a:prstGeom prst="rect">
            <a:avLst/>
          </a:prstGeom>
          <a:noFill/>
        </p:spPr>
        <p:txBody>
          <a:bodyPr wrap="square" rtlCol="0">
            <a:spAutoFit/>
          </a:bodyPr>
          <a:lstStyle/>
          <a:p>
            <a:r>
              <a:rPr lang="en-US" dirty="0" smtClean="0">
                <a:solidFill>
                  <a:schemeClr val="bg1"/>
                </a:solidFill>
              </a:rPr>
              <a:t>For more information, please email us at dir@westcliff.edu</a:t>
            </a:r>
            <a:endParaRPr lang="en-US" dirty="0">
              <a:solidFill>
                <a:schemeClr val="bg1"/>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2" name="Google Shape;112;p18"/>
          <p:cNvSpPr txBox="1">
            <a:spLocks noGrp="1"/>
          </p:cNvSpPr>
          <p:nvPr>
            <p:ph type="body" idx="1"/>
          </p:nvPr>
        </p:nvSpPr>
        <p:spPr>
          <a:xfrm>
            <a:off x="339200" y="629500"/>
            <a:ext cx="7657800" cy="547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Westcliff University Department of Institutional Research Team Members:</a:t>
            </a:r>
            <a:endParaRPr/>
          </a:p>
          <a:p>
            <a:pPr marL="0" lvl="0" indent="0" algn="l" rtl="0">
              <a:spcBef>
                <a:spcPts val="1600"/>
              </a:spcBef>
              <a:spcAft>
                <a:spcPts val="1600"/>
              </a:spcAft>
              <a:buNone/>
            </a:pPr>
            <a:endParaRPr/>
          </a:p>
        </p:txBody>
      </p:sp>
      <p:sp>
        <p:nvSpPr>
          <p:cNvPr id="113" name="Google Shape;113;p18"/>
          <p:cNvSpPr txBox="1">
            <a:spLocks noGrp="1"/>
          </p:cNvSpPr>
          <p:nvPr>
            <p:ph type="title"/>
          </p:nvPr>
        </p:nvSpPr>
        <p:spPr>
          <a:xfrm>
            <a:off x="239400" y="34600"/>
            <a:ext cx="8520600" cy="594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900"/>
              <a:t> Introduction</a:t>
            </a:r>
            <a:endParaRPr sz="2900"/>
          </a:p>
        </p:txBody>
      </p:sp>
      <p:pic>
        <p:nvPicPr>
          <p:cNvPr id="114" name="Google Shape;114;p18"/>
          <p:cNvPicPr preferRelativeResize="0"/>
          <p:nvPr/>
        </p:nvPicPr>
        <p:blipFill rotWithShape="1">
          <a:blip r:embed="rId3">
            <a:alphaModFix/>
          </a:blip>
          <a:srcRect l="29396" t="10738" r="25336" b="10359"/>
          <a:stretch/>
        </p:blipFill>
        <p:spPr>
          <a:xfrm>
            <a:off x="460575" y="1142175"/>
            <a:ext cx="1872874" cy="2169675"/>
          </a:xfrm>
          <a:prstGeom prst="rect">
            <a:avLst/>
          </a:prstGeom>
          <a:noFill/>
          <a:ln>
            <a:noFill/>
          </a:ln>
        </p:spPr>
      </p:pic>
      <p:pic>
        <p:nvPicPr>
          <p:cNvPr id="115" name="Google Shape;115;p18"/>
          <p:cNvPicPr preferRelativeResize="0"/>
          <p:nvPr/>
        </p:nvPicPr>
        <p:blipFill rotWithShape="1">
          <a:blip r:embed="rId4">
            <a:alphaModFix/>
          </a:blip>
          <a:srcRect l="18763" t="11294" r="17240" b="11294"/>
          <a:stretch/>
        </p:blipFill>
        <p:spPr>
          <a:xfrm>
            <a:off x="3459350" y="1142175"/>
            <a:ext cx="1995199" cy="2169675"/>
          </a:xfrm>
          <a:prstGeom prst="rect">
            <a:avLst/>
          </a:prstGeom>
          <a:noFill/>
          <a:ln>
            <a:noFill/>
          </a:ln>
        </p:spPr>
      </p:pic>
      <p:pic>
        <p:nvPicPr>
          <p:cNvPr id="116" name="Google Shape;116;p18"/>
          <p:cNvPicPr preferRelativeResize="0"/>
          <p:nvPr/>
        </p:nvPicPr>
        <p:blipFill rotWithShape="1">
          <a:blip r:embed="rId5">
            <a:alphaModFix/>
          </a:blip>
          <a:srcRect l="19395" t="9581" r="15736" b="10571"/>
          <a:stretch/>
        </p:blipFill>
        <p:spPr>
          <a:xfrm>
            <a:off x="6448325" y="1142175"/>
            <a:ext cx="1995200" cy="2169675"/>
          </a:xfrm>
          <a:prstGeom prst="rect">
            <a:avLst/>
          </a:prstGeom>
          <a:noFill/>
          <a:ln>
            <a:noFill/>
          </a:ln>
        </p:spPr>
      </p:pic>
      <p:sp>
        <p:nvSpPr>
          <p:cNvPr id="117" name="Google Shape;117;p18"/>
          <p:cNvSpPr txBox="1"/>
          <p:nvPr/>
        </p:nvSpPr>
        <p:spPr>
          <a:xfrm>
            <a:off x="442375" y="3421400"/>
            <a:ext cx="1872900" cy="509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latin typeface="Roboto"/>
                <a:ea typeface="Roboto"/>
                <a:cs typeface="Roboto"/>
                <a:sym typeface="Roboto"/>
              </a:rPr>
              <a:t>Amy Tieu</a:t>
            </a:r>
            <a:endParaRPr>
              <a:latin typeface="Roboto"/>
              <a:ea typeface="Roboto"/>
              <a:cs typeface="Roboto"/>
              <a:sym typeface="Roboto"/>
            </a:endParaRPr>
          </a:p>
        </p:txBody>
      </p:sp>
      <p:sp>
        <p:nvSpPr>
          <p:cNvPr id="118" name="Google Shape;118;p18"/>
          <p:cNvSpPr txBox="1"/>
          <p:nvPr/>
        </p:nvSpPr>
        <p:spPr>
          <a:xfrm>
            <a:off x="3441050" y="3452450"/>
            <a:ext cx="1995300" cy="509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latin typeface="Roboto"/>
                <a:ea typeface="Roboto"/>
                <a:cs typeface="Roboto"/>
                <a:sym typeface="Roboto"/>
              </a:rPr>
              <a:t>Giang Do</a:t>
            </a:r>
            <a:endParaRPr>
              <a:latin typeface="Roboto"/>
              <a:ea typeface="Roboto"/>
              <a:cs typeface="Roboto"/>
              <a:sym typeface="Roboto"/>
            </a:endParaRPr>
          </a:p>
        </p:txBody>
      </p:sp>
      <p:sp>
        <p:nvSpPr>
          <p:cNvPr id="119" name="Google Shape;119;p18"/>
          <p:cNvSpPr txBox="1"/>
          <p:nvPr/>
        </p:nvSpPr>
        <p:spPr>
          <a:xfrm>
            <a:off x="6476225" y="3452450"/>
            <a:ext cx="1995300" cy="509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latin typeface="Roboto"/>
                <a:ea typeface="Roboto"/>
                <a:cs typeface="Roboto"/>
                <a:sym typeface="Roboto"/>
              </a:rPr>
              <a:t>Visal Dom</a:t>
            </a:r>
            <a:endParaRPr>
              <a:latin typeface="Roboto"/>
              <a:ea typeface="Roboto"/>
              <a:cs typeface="Roboto"/>
              <a:sym typeface="Roboto"/>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Google Shape;124;p19"/>
          <p:cNvSpPr txBox="1">
            <a:spLocks noGrp="1"/>
          </p:cNvSpPr>
          <p:nvPr>
            <p:ph type="body" idx="1"/>
          </p:nvPr>
        </p:nvSpPr>
        <p:spPr>
          <a:xfrm>
            <a:off x="2260350" y="1890925"/>
            <a:ext cx="3548100" cy="22239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AutoNum type="arabicPeriod"/>
            </a:pPr>
            <a:r>
              <a:rPr lang="en"/>
              <a:t>Abstract</a:t>
            </a:r>
            <a:endParaRPr/>
          </a:p>
          <a:p>
            <a:pPr marL="457200" lvl="0" indent="-342900" algn="l" rtl="0">
              <a:spcBef>
                <a:spcPts val="0"/>
              </a:spcBef>
              <a:spcAft>
                <a:spcPts val="0"/>
              </a:spcAft>
              <a:buSzPts val="1800"/>
              <a:buAutoNum type="arabicPeriod"/>
            </a:pPr>
            <a:r>
              <a:rPr lang="en"/>
              <a:t>Current Use of Survey Data and Issues Identified</a:t>
            </a:r>
            <a:endParaRPr/>
          </a:p>
          <a:p>
            <a:pPr marL="457200" lvl="0" indent="-342900" algn="l" rtl="0">
              <a:spcBef>
                <a:spcPts val="0"/>
              </a:spcBef>
              <a:spcAft>
                <a:spcPts val="0"/>
              </a:spcAft>
              <a:buSzPts val="1800"/>
              <a:buAutoNum type="arabicPeriod"/>
            </a:pPr>
            <a:r>
              <a:rPr lang="en"/>
              <a:t>The Use of Text Analysis</a:t>
            </a:r>
            <a:endParaRPr/>
          </a:p>
          <a:p>
            <a:pPr marL="457200" lvl="0" indent="-342900" algn="l" rtl="0">
              <a:spcBef>
                <a:spcPts val="0"/>
              </a:spcBef>
              <a:spcAft>
                <a:spcPts val="0"/>
              </a:spcAft>
              <a:buSzPts val="1800"/>
              <a:buAutoNum type="arabicPeriod"/>
            </a:pPr>
            <a:r>
              <a:rPr lang="en"/>
              <a:t>Suggested Tools</a:t>
            </a:r>
            <a:endParaRPr/>
          </a:p>
        </p:txBody>
      </p:sp>
      <p:sp>
        <p:nvSpPr>
          <p:cNvPr id="125" name="Google Shape;125;p19"/>
          <p:cNvSpPr txBox="1">
            <a:spLocks noGrp="1"/>
          </p:cNvSpPr>
          <p:nvPr>
            <p:ph type="title"/>
          </p:nvPr>
        </p:nvSpPr>
        <p:spPr>
          <a:xfrm>
            <a:off x="2260350" y="1116400"/>
            <a:ext cx="3065400" cy="607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Agenda</a:t>
            </a:r>
            <a:endParaRPr/>
          </a:p>
        </p:txBody>
      </p:sp>
      <p:pic>
        <p:nvPicPr>
          <p:cNvPr id="126" name="Google Shape;126;p19"/>
          <p:cNvPicPr preferRelativeResize="0"/>
          <p:nvPr/>
        </p:nvPicPr>
        <p:blipFill>
          <a:blip r:embed="rId3">
            <a:alphaModFix/>
          </a:blip>
          <a:stretch>
            <a:fillRect/>
          </a:stretch>
        </p:blipFill>
        <p:spPr>
          <a:xfrm>
            <a:off x="0" y="-1"/>
            <a:ext cx="3386574" cy="94967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sp>
        <p:nvSpPr>
          <p:cNvPr id="131" name="Google Shape;131;p20"/>
          <p:cNvSpPr txBox="1">
            <a:spLocks noGrp="1"/>
          </p:cNvSpPr>
          <p:nvPr>
            <p:ph type="body" idx="1"/>
          </p:nvPr>
        </p:nvSpPr>
        <p:spPr>
          <a:xfrm>
            <a:off x="741800" y="769775"/>
            <a:ext cx="6818400" cy="9450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1600"/>
              <a:t>Student feedback at the end of each course is significantly valuable for universities to improve programs, courses and the quality of instruction. </a:t>
            </a:r>
            <a:endParaRPr sz="1600"/>
          </a:p>
        </p:txBody>
      </p:sp>
      <p:sp>
        <p:nvSpPr>
          <p:cNvPr id="132" name="Google Shape;132;p20"/>
          <p:cNvSpPr txBox="1">
            <a:spLocks noGrp="1"/>
          </p:cNvSpPr>
          <p:nvPr>
            <p:ph type="title"/>
          </p:nvPr>
        </p:nvSpPr>
        <p:spPr>
          <a:xfrm>
            <a:off x="246950" y="87700"/>
            <a:ext cx="8520600" cy="607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2. Abstract</a:t>
            </a:r>
            <a:endParaRPr/>
          </a:p>
        </p:txBody>
      </p:sp>
      <p:pic>
        <p:nvPicPr>
          <p:cNvPr id="133" name="Google Shape;133;p20"/>
          <p:cNvPicPr preferRelativeResize="0"/>
          <p:nvPr/>
        </p:nvPicPr>
        <p:blipFill>
          <a:blip r:embed="rId3">
            <a:alphaModFix/>
          </a:blip>
          <a:stretch>
            <a:fillRect/>
          </a:stretch>
        </p:blipFill>
        <p:spPr>
          <a:xfrm>
            <a:off x="2245725" y="1714775"/>
            <a:ext cx="3969403" cy="2646504"/>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38" name="Google Shape;138;p21"/>
          <p:cNvSpPr txBox="1">
            <a:spLocks noGrp="1"/>
          </p:cNvSpPr>
          <p:nvPr>
            <p:ph type="title"/>
          </p:nvPr>
        </p:nvSpPr>
        <p:spPr>
          <a:xfrm>
            <a:off x="246950" y="87700"/>
            <a:ext cx="8520600" cy="607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3a. Current Use of Student Survey Data</a:t>
            </a:r>
            <a:endParaRPr/>
          </a:p>
        </p:txBody>
      </p:sp>
      <p:sp>
        <p:nvSpPr>
          <p:cNvPr id="139" name="Google Shape;139;p21"/>
          <p:cNvSpPr/>
          <p:nvPr/>
        </p:nvSpPr>
        <p:spPr>
          <a:xfrm>
            <a:off x="529750" y="1118800"/>
            <a:ext cx="1242300" cy="916200"/>
          </a:xfrm>
          <a:prstGeom prst="rect">
            <a:avLst/>
          </a:prstGeom>
          <a:solidFill>
            <a:srgbClr val="00548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rgbClr val="FFFFFF"/>
                </a:solidFill>
              </a:rPr>
              <a:t>Evaluations uploaded onto GAP*</a:t>
            </a:r>
            <a:endParaRPr sz="1000">
              <a:solidFill>
                <a:srgbClr val="FFFFFF"/>
              </a:solidFill>
            </a:endParaRPr>
          </a:p>
        </p:txBody>
      </p:sp>
      <p:sp>
        <p:nvSpPr>
          <p:cNvPr id="140" name="Google Shape;140;p21"/>
          <p:cNvSpPr/>
          <p:nvPr/>
        </p:nvSpPr>
        <p:spPr>
          <a:xfrm>
            <a:off x="1885125" y="1422400"/>
            <a:ext cx="618000" cy="3090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21"/>
          <p:cNvSpPr/>
          <p:nvPr/>
        </p:nvSpPr>
        <p:spPr>
          <a:xfrm>
            <a:off x="2574775" y="1118800"/>
            <a:ext cx="1242300" cy="916200"/>
          </a:xfrm>
          <a:prstGeom prst="rect">
            <a:avLst/>
          </a:prstGeom>
          <a:solidFill>
            <a:srgbClr val="00548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rgbClr val="FFFFFF"/>
                </a:solidFill>
              </a:rPr>
              <a:t>Download evaluations as an Excel</a:t>
            </a:r>
            <a:endParaRPr sz="1000">
              <a:solidFill>
                <a:srgbClr val="FFFFFF"/>
              </a:solidFill>
            </a:endParaRPr>
          </a:p>
        </p:txBody>
      </p:sp>
      <p:sp>
        <p:nvSpPr>
          <p:cNvPr id="142" name="Google Shape;142;p21"/>
          <p:cNvSpPr/>
          <p:nvPr/>
        </p:nvSpPr>
        <p:spPr>
          <a:xfrm>
            <a:off x="4619788" y="1118788"/>
            <a:ext cx="1242300" cy="916200"/>
          </a:xfrm>
          <a:prstGeom prst="rect">
            <a:avLst/>
          </a:prstGeom>
          <a:solidFill>
            <a:srgbClr val="00548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rgbClr val="FFFFFF"/>
                </a:solidFill>
              </a:rPr>
              <a:t>Organize and analyze data</a:t>
            </a:r>
            <a:endParaRPr sz="1000">
              <a:solidFill>
                <a:srgbClr val="FFFFFF"/>
              </a:solidFill>
            </a:endParaRPr>
          </a:p>
        </p:txBody>
      </p:sp>
      <p:sp>
        <p:nvSpPr>
          <p:cNvPr id="143" name="Google Shape;143;p21"/>
          <p:cNvSpPr/>
          <p:nvPr/>
        </p:nvSpPr>
        <p:spPr>
          <a:xfrm>
            <a:off x="6653338" y="1118788"/>
            <a:ext cx="1242300" cy="916200"/>
          </a:xfrm>
          <a:prstGeom prst="rect">
            <a:avLst/>
          </a:prstGeom>
          <a:solidFill>
            <a:srgbClr val="00548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rgbClr val="FFFFFF"/>
                </a:solidFill>
              </a:rPr>
              <a:t>Format evaluations and send to Program Chairs, Faculty and Leadership for review</a:t>
            </a:r>
            <a:endParaRPr sz="1000">
              <a:solidFill>
                <a:srgbClr val="FFFFFF"/>
              </a:solidFill>
            </a:endParaRPr>
          </a:p>
        </p:txBody>
      </p:sp>
      <p:sp>
        <p:nvSpPr>
          <p:cNvPr id="144" name="Google Shape;144;p21"/>
          <p:cNvSpPr txBox="1"/>
          <p:nvPr/>
        </p:nvSpPr>
        <p:spPr>
          <a:xfrm>
            <a:off x="296275" y="4227250"/>
            <a:ext cx="4821600" cy="540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latin typeface="Roboto"/>
                <a:ea typeface="Roboto"/>
                <a:cs typeface="Roboto"/>
                <a:sym typeface="Roboto"/>
              </a:rPr>
              <a:t>*Global Academics Portal (GAP) is Westcliff University’s Learning Management System (LMS)</a:t>
            </a:r>
            <a:endParaRPr sz="1000">
              <a:latin typeface="Roboto"/>
              <a:ea typeface="Roboto"/>
              <a:cs typeface="Roboto"/>
              <a:sym typeface="Roboto"/>
            </a:endParaRPr>
          </a:p>
        </p:txBody>
      </p:sp>
      <p:sp>
        <p:nvSpPr>
          <p:cNvPr id="145" name="Google Shape;145;p21"/>
          <p:cNvSpPr/>
          <p:nvPr/>
        </p:nvSpPr>
        <p:spPr>
          <a:xfrm>
            <a:off x="5948725" y="1422400"/>
            <a:ext cx="618000" cy="3090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21"/>
          <p:cNvSpPr/>
          <p:nvPr/>
        </p:nvSpPr>
        <p:spPr>
          <a:xfrm>
            <a:off x="3909438" y="1422400"/>
            <a:ext cx="618000" cy="3090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21"/>
          <p:cNvSpPr/>
          <p:nvPr/>
        </p:nvSpPr>
        <p:spPr>
          <a:xfrm>
            <a:off x="5948725" y="2802300"/>
            <a:ext cx="1242300" cy="916200"/>
          </a:xfrm>
          <a:prstGeom prst="rect">
            <a:avLst/>
          </a:prstGeom>
          <a:solidFill>
            <a:srgbClr val="00548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rgbClr val="FFFFFF"/>
                </a:solidFill>
              </a:rPr>
              <a:t>Determine if any changes are required for the courses or faculty</a:t>
            </a:r>
            <a:endParaRPr sz="1000">
              <a:solidFill>
                <a:srgbClr val="FFFFFF"/>
              </a:solidFill>
            </a:endParaRPr>
          </a:p>
        </p:txBody>
      </p:sp>
      <p:sp>
        <p:nvSpPr>
          <p:cNvPr id="148" name="Google Shape;148;p21"/>
          <p:cNvSpPr/>
          <p:nvPr/>
        </p:nvSpPr>
        <p:spPr>
          <a:xfrm>
            <a:off x="7459388" y="2802300"/>
            <a:ext cx="1242300" cy="916200"/>
          </a:xfrm>
          <a:prstGeom prst="rect">
            <a:avLst/>
          </a:prstGeom>
          <a:solidFill>
            <a:srgbClr val="00548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rgbClr val="FFFFFF"/>
                </a:solidFill>
              </a:rPr>
              <a:t>Make quantitative and student satisfaction information public</a:t>
            </a:r>
            <a:endParaRPr sz="1000">
              <a:solidFill>
                <a:srgbClr val="FFFFFF"/>
              </a:solidFill>
            </a:endParaRPr>
          </a:p>
        </p:txBody>
      </p:sp>
      <p:sp>
        <p:nvSpPr>
          <p:cNvPr id="149" name="Google Shape;149;p21"/>
          <p:cNvSpPr/>
          <p:nvPr/>
        </p:nvSpPr>
        <p:spPr>
          <a:xfrm rot="5400000">
            <a:off x="7361200" y="2114750"/>
            <a:ext cx="461100" cy="607800"/>
          </a:xfrm>
          <a:prstGeom prst="bentArrow">
            <a:avLst>
              <a:gd name="adj1" fmla="val 25000"/>
              <a:gd name="adj2" fmla="val 25000"/>
              <a:gd name="adj3" fmla="val 25000"/>
              <a:gd name="adj4" fmla="val 4375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21"/>
          <p:cNvSpPr/>
          <p:nvPr/>
        </p:nvSpPr>
        <p:spPr>
          <a:xfrm rot="-5400000" flipH="1">
            <a:off x="6726700" y="2114750"/>
            <a:ext cx="461100" cy="607800"/>
          </a:xfrm>
          <a:prstGeom prst="bentArrow">
            <a:avLst>
              <a:gd name="adj1" fmla="val 25000"/>
              <a:gd name="adj2" fmla="val 25000"/>
              <a:gd name="adj3" fmla="val 25000"/>
              <a:gd name="adj4" fmla="val 4375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155" name="Google Shape;155;p22"/>
          <p:cNvSpPr txBox="1">
            <a:spLocks noGrp="1"/>
          </p:cNvSpPr>
          <p:nvPr>
            <p:ph type="body" idx="1"/>
          </p:nvPr>
        </p:nvSpPr>
        <p:spPr>
          <a:xfrm>
            <a:off x="311700" y="938400"/>
            <a:ext cx="8352600" cy="3630600"/>
          </a:xfrm>
          <a:prstGeom prst="rect">
            <a:avLst/>
          </a:prstGeom>
        </p:spPr>
        <p:txBody>
          <a:bodyPr spcFirstLastPara="1" wrap="square" lIns="91425" tIns="91425" rIns="91425" bIns="91425" anchor="t" anchorCtr="0">
            <a:noAutofit/>
          </a:bodyPr>
          <a:lstStyle/>
          <a:p>
            <a:pPr marL="0" lvl="0" indent="0" algn="just" rtl="0">
              <a:spcBef>
                <a:spcPts val="0"/>
              </a:spcBef>
              <a:spcAft>
                <a:spcPts val="0"/>
              </a:spcAft>
              <a:buNone/>
            </a:pPr>
            <a:r>
              <a:rPr lang="en"/>
              <a:t>Student evaluations are used to diagnose strengths and weaknesses of the courses.</a:t>
            </a:r>
            <a:endParaRPr/>
          </a:p>
          <a:p>
            <a:pPr marL="0" lvl="0" indent="0" algn="just" rtl="0">
              <a:spcBef>
                <a:spcPts val="1600"/>
              </a:spcBef>
              <a:spcAft>
                <a:spcPts val="0"/>
              </a:spcAft>
              <a:buNone/>
            </a:pPr>
            <a:r>
              <a:rPr lang="en"/>
              <a:t>Westcliff University published survey data analysis on the Institutional Research website. The public is able to view the student’s opinions regarding the quality of the course and learning environment and support.</a:t>
            </a:r>
            <a:endParaRPr/>
          </a:p>
          <a:p>
            <a:pPr marL="0" lvl="0" indent="0" algn="ctr" rtl="0">
              <a:spcBef>
                <a:spcPts val="1600"/>
              </a:spcBef>
              <a:spcAft>
                <a:spcPts val="0"/>
              </a:spcAft>
              <a:buNone/>
            </a:pPr>
            <a:r>
              <a:rPr lang="en" u="sng">
                <a:solidFill>
                  <a:schemeClr val="hlink"/>
                </a:solidFill>
                <a:hlinkClick r:id="rId3"/>
              </a:rPr>
              <a:t>http://ir.westcliff.edu/course-evaluations/</a:t>
            </a:r>
            <a:endParaRPr/>
          </a:p>
          <a:p>
            <a:pPr marL="0" lvl="0" indent="0" algn="l" rtl="0">
              <a:spcBef>
                <a:spcPts val="1600"/>
              </a:spcBef>
              <a:spcAft>
                <a:spcPts val="0"/>
              </a:spcAft>
              <a:buNone/>
            </a:pPr>
            <a:endParaRPr/>
          </a:p>
          <a:p>
            <a:pPr marL="0" lvl="0" indent="0" algn="l" rtl="0">
              <a:spcBef>
                <a:spcPts val="1600"/>
              </a:spcBef>
              <a:spcAft>
                <a:spcPts val="1600"/>
              </a:spcAft>
              <a:buNone/>
            </a:pPr>
            <a:endParaRPr/>
          </a:p>
        </p:txBody>
      </p:sp>
      <p:sp>
        <p:nvSpPr>
          <p:cNvPr id="156" name="Google Shape;156;p22"/>
          <p:cNvSpPr txBox="1">
            <a:spLocks noGrp="1"/>
          </p:cNvSpPr>
          <p:nvPr>
            <p:ph type="title"/>
          </p:nvPr>
        </p:nvSpPr>
        <p:spPr>
          <a:xfrm>
            <a:off x="246950" y="87700"/>
            <a:ext cx="8520600" cy="607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3b. Current Use of Student Survey Data</a:t>
            </a: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Google Shape;161;p23"/>
          <p:cNvSpPr txBox="1">
            <a:spLocks noGrp="1"/>
          </p:cNvSpPr>
          <p:nvPr>
            <p:ph type="title"/>
          </p:nvPr>
        </p:nvSpPr>
        <p:spPr>
          <a:xfrm>
            <a:off x="246950" y="87700"/>
            <a:ext cx="8520600" cy="607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3c. Current Use of Student Survey Data</a:t>
            </a:r>
            <a:endParaRPr/>
          </a:p>
          <a:p>
            <a:pPr marL="0" lvl="0" indent="0" algn="l" rtl="0">
              <a:spcBef>
                <a:spcPts val="0"/>
              </a:spcBef>
              <a:spcAft>
                <a:spcPts val="0"/>
              </a:spcAft>
              <a:buNone/>
            </a:pPr>
            <a:endParaRPr/>
          </a:p>
        </p:txBody>
      </p:sp>
      <p:pic>
        <p:nvPicPr>
          <p:cNvPr id="162" name="Google Shape;162;p23"/>
          <p:cNvPicPr preferRelativeResize="0"/>
          <p:nvPr/>
        </p:nvPicPr>
        <p:blipFill>
          <a:blip r:embed="rId3">
            <a:alphaModFix/>
          </a:blip>
          <a:stretch>
            <a:fillRect/>
          </a:stretch>
        </p:blipFill>
        <p:spPr>
          <a:xfrm>
            <a:off x="1648600" y="741900"/>
            <a:ext cx="5396901" cy="4147726"/>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24"/>
          <p:cNvSpPr txBox="1">
            <a:spLocks noGrp="1"/>
          </p:cNvSpPr>
          <p:nvPr>
            <p:ph type="body" idx="1"/>
          </p:nvPr>
        </p:nvSpPr>
        <p:spPr>
          <a:xfrm>
            <a:off x="1304675" y="1329625"/>
            <a:ext cx="1714500" cy="1112700"/>
          </a:xfrm>
          <a:prstGeom prst="rect">
            <a:avLst/>
          </a:prstGeom>
          <a:solidFill>
            <a:srgbClr val="004B82"/>
          </a:solidFill>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FFFF"/>
                </a:solidFill>
              </a:rPr>
              <a:t>Qualitative Data</a:t>
            </a:r>
            <a:endParaRPr>
              <a:solidFill>
                <a:srgbClr val="FFFFFF"/>
              </a:solidFill>
            </a:endParaRPr>
          </a:p>
          <a:p>
            <a:pPr marL="457200" lvl="0" indent="-317500" algn="l" rtl="0">
              <a:spcBef>
                <a:spcPts val="1600"/>
              </a:spcBef>
              <a:spcAft>
                <a:spcPts val="0"/>
              </a:spcAft>
              <a:buClr>
                <a:srgbClr val="FFFFFF"/>
              </a:buClr>
              <a:buSzPts val="1400"/>
              <a:buChar char="-"/>
            </a:pPr>
            <a:r>
              <a:rPr lang="en">
                <a:solidFill>
                  <a:srgbClr val="FFFFFF"/>
                </a:solidFill>
              </a:rPr>
              <a:t>Generalized</a:t>
            </a:r>
            <a:endParaRPr>
              <a:solidFill>
                <a:srgbClr val="FFFFFF"/>
              </a:solidFill>
            </a:endParaRPr>
          </a:p>
          <a:p>
            <a:pPr marL="457200" lvl="0" indent="-317500" algn="l" rtl="0">
              <a:spcBef>
                <a:spcPts val="0"/>
              </a:spcBef>
              <a:spcAft>
                <a:spcPts val="0"/>
              </a:spcAft>
              <a:buClr>
                <a:srgbClr val="FFFFFF"/>
              </a:buClr>
              <a:buSzPts val="1400"/>
              <a:buChar char="-"/>
            </a:pPr>
            <a:r>
              <a:rPr lang="en">
                <a:solidFill>
                  <a:srgbClr val="FFFFFF"/>
                </a:solidFill>
              </a:rPr>
              <a:t>Likert scale</a:t>
            </a:r>
            <a:endParaRPr>
              <a:solidFill>
                <a:srgbClr val="FFFFFF"/>
              </a:solidFill>
            </a:endParaRPr>
          </a:p>
        </p:txBody>
      </p:sp>
      <p:sp>
        <p:nvSpPr>
          <p:cNvPr id="168" name="Google Shape;168;p24"/>
          <p:cNvSpPr txBox="1">
            <a:spLocks noGrp="1"/>
          </p:cNvSpPr>
          <p:nvPr>
            <p:ph type="title"/>
          </p:nvPr>
        </p:nvSpPr>
        <p:spPr>
          <a:xfrm>
            <a:off x="246950" y="87700"/>
            <a:ext cx="8520600" cy="607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3d. Issues with Survey Data</a:t>
            </a:r>
            <a:endParaRPr/>
          </a:p>
        </p:txBody>
      </p:sp>
      <p:sp>
        <p:nvSpPr>
          <p:cNvPr id="169" name="Google Shape;169;p24"/>
          <p:cNvSpPr txBox="1">
            <a:spLocks noGrp="1"/>
          </p:cNvSpPr>
          <p:nvPr>
            <p:ph type="body" idx="2"/>
          </p:nvPr>
        </p:nvSpPr>
        <p:spPr>
          <a:xfrm>
            <a:off x="5234475" y="1329625"/>
            <a:ext cx="1714500" cy="1112700"/>
          </a:xfrm>
          <a:prstGeom prst="rect">
            <a:avLst/>
          </a:prstGeom>
          <a:solidFill>
            <a:srgbClr val="004B82"/>
          </a:solidFill>
        </p:spPr>
        <p:txBody>
          <a:bodyPr spcFirstLastPara="1" wrap="square" lIns="91425" tIns="91425" rIns="91425" bIns="91425" anchor="t" anchorCtr="0">
            <a:noAutofit/>
          </a:bodyPr>
          <a:lstStyle/>
          <a:p>
            <a:pPr marL="0" marR="0" lvl="0" indent="0" algn="l" rtl="0">
              <a:lnSpc>
                <a:spcPct val="115000"/>
              </a:lnSpc>
              <a:spcBef>
                <a:spcPts val="0"/>
              </a:spcBef>
              <a:spcAft>
                <a:spcPts val="0"/>
              </a:spcAft>
              <a:buNone/>
            </a:pPr>
            <a:r>
              <a:rPr lang="en">
                <a:solidFill>
                  <a:srgbClr val="FFFFFF"/>
                </a:solidFill>
              </a:rPr>
              <a:t>Quantitative Data</a:t>
            </a:r>
            <a:endParaRPr>
              <a:solidFill>
                <a:srgbClr val="FFFFFF"/>
              </a:solidFill>
            </a:endParaRPr>
          </a:p>
          <a:p>
            <a:pPr marL="457200" lvl="0" indent="-317500" algn="l" rtl="0">
              <a:spcBef>
                <a:spcPts val="1600"/>
              </a:spcBef>
              <a:spcAft>
                <a:spcPts val="0"/>
              </a:spcAft>
              <a:buClr>
                <a:srgbClr val="FFFFFF"/>
              </a:buClr>
              <a:buSzPts val="1400"/>
              <a:buChar char="-"/>
            </a:pPr>
            <a:r>
              <a:rPr lang="en">
                <a:solidFill>
                  <a:srgbClr val="FFFFFF"/>
                </a:solidFill>
              </a:rPr>
              <a:t>Unstructured</a:t>
            </a:r>
            <a:endParaRPr>
              <a:solidFill>
                <a:srgbClr val="FFFFFF"/>
              </a:solidFill>
            </a:endParaRPr>
          </a:p>
          <a:p>
            <a:pPr marL="457200" lvl="0" indent="-317500" algn="l" rtl="0">
              <a:spcBef>
                <a:spcPts val="0"/>
              </a:spcBef>
              <a:spcAft>
                <a:spcPts val="0"/>
              </a:spcAft>
              <a:buClr>
                <a:srgbClr val="FFFFFF"/>
              </a:buClr>
              <a:buSzPts val="1400"/>
              <a:buChar char="-"/>
            </a:pPr>
            <a:r>
              <a:rPr lang="en">
                <a:solidFill>
                  <a:srgbClr val="FFFFFF"/>
                </a:solidFill>
              </a:rPr>
              <a:t>Complex</a:t>
            </a:r>
            <a:endParaRPr>
              <a:solidFill>
                <a:srgbClr val="FFFFFF"/>
              </a:solidFill>
            </a:endParaRPr>
          </a:p>
        </p:txBody>
      </p:sp>
      <p:sp>
        <p:nvSpPr>
          <p:cNvPr id="170" name="Google Shape;170;p24"/>
          <p:cNvSpPr/>
          <p:nvPr/>
        </p:nvSpPr>
        <p:spPr>
          <a:xfrm rot="5400000">
            <a:off x="1161575" y="2809325"/>
            <a:ext cx="552900" cy="2667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24"/>
          <p:cNvSpPr/>
          <p:nvPr/>
        </p:nvSpPr>
        <p:spPr>
          <a:xfrm rot="5400000">
            <a:off x="6539175" y="2809325"/>
            <a:ext cx="552900" cy="2667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24"/>
          <p:cNvSpPr/>
          <p:nvPr/>
        </p:nvSpPr>
        <p:spPr>
          <a:xfrm rot="10800000">
            <a:off x="4863700" y="2470425"/>
            <a:ext cx="503700" cy="587700"/>
          </a:xfrm>
          <a:prstGeom prst="bentArrow">
            <a:avLst>
              <a:gd name="adj1" fmla="val 25000"/>
              <a:gd name="adj2" fmla="val 25000"/>
              <a:gd name="adj3" fmla="val 25000"/>
              <a:gd name="adj4" fmla="val 4375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24"/>
          <p:cNvSpPr/>
          <p:nvPr/>
        </p:nvSpPr>
        <p:spPr>
          <a:xfrm rot="10800000" flipH="1">
            <a:off x="2886475" y="2470425"/>
            <a:ext cx="503700" cy="587700"/>
          </a:xfrm>
          <a:prstGeom prst="bentArrow">
            <a:avLst>
              <a:gd name="adj1" fmla="val 25000"/>
              <a:gd name="adj2" fmla="val 25000"/>
              <a:gd name="adj3" fmla="val 25000"/>
              <a:gd name="adj4" fmla="val 4375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24"/>
          <p:cNvSpPr txBox="1"/>
          <p:nvPr/>
        </p:nvSpPr>
        <p:spPr>
          <a:xfrm>
            <a:off x="1012450" y="3366025"/>
            <a:ext cx="1049700" cy="69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Roboto"/>
                <a:ea typeface="Roboto"/>
                <a:cs typeface="Roboto"/>
                <a:sym typeface="Roboto"/>
              </a:rPr>
              <a:t>Lacking of feedback</a:t>
            </a:r>
            <a:endParaRPr>
              <a:latin typeface="Roboto"/>
              <a:ea typeface="Roboto"/>
              <a:cs typeface="Roboto"/>
              <a:sym typeface="Roboto"/>
            </a:endParaRPr>
          </a:p>
        </p:txBody>
      </p:sp>
      <p:sp>
        <p:nvSpPr>
          <p:cNvPr id="175" name="Google Shape;175;p24"/>
          <p:cNvSpPr txBox="1"/>
          <p:nvPr/>
        </p:nvSpPr>
        <p:spPr>
          <a:xfrm>
            <a:off x="6352625" y="3366025"/>
            <a:ext cx="1128300" cy="69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Roboto"/>
                <a:ea typeface="Roboto"/>
                <a:cs typeface="Roboto"/>
                <a:sym typeface="Roboto"/>
              </a:rPr>
              <a:t>Technical capability</a:t>
            </a:r>
            <a:endParaRPr>
              <a:latin typeface="Roboto"/>
              <a:ea typeface="Roboto"/>
              <a:cs typeface="Roboto"/>
              <a:sym typeface="Roboto"/>
            </a:endParaRPr>
          </a:p>
        </p:txBody>
      </p:sp>
      <p:sp>
        <p:nvSpPr>
          <p:cNvPr id="176" name="Google Shape;176;p24"/>
          <p:cNvSpPr txBox="1"/>
          <p:nvPr/>
        </p:nvSpPr>
        <p:spPr>
          <a:xfrm>
            <a:off x="3390175" y="2487075"/>
            <a:ext cx="1473600" cy="1039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a:solidFill>
                  <a:srgbClr val="38761D"/>
                </a:solidFill>
              </a:rPr>
              <a:t>Better understanding student perception</a:t>
            </a:r>
            <a:endParaRPr b="1">
              <a:solidFill>
                <a:srgbClr val="38761D"/>
              </a:solidFill>
              <a:latin typeface="Roboto"/>
              <a:ea typeface="Roboto"/>
              <a:cs typeface="Roboto"/>
              <a:sym typeface="Roboto"/>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1" name="Google Shape;181;p25"/>
          <p:cNvSpPr txBox="1">
            <a:spLocks noGrp="1"/>
          </p:cNvSpPr>
          <p:nvPr>
            <p:ph type="title"/>
          </p:nvPr>
        </p:nvSpPr>
        <p:spPr>
          <a:xfrm>
            <a:off x="246950" y="87700"/>
            <a:ext cx="8520600" cy="607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4a. Motivation for Text Analysis</a:t>
            </a:r>
            <a:endParaRPr/>
          </a:p>
        </p:txBody>
      </p:sp>
      <p:sp>
        <p:nvSpPr>
          <p:cNvPr id="182" name="Google Shape;182;p25"/>
          <p:cNvSpPr/>
          <p:nvPr/>
        </p:nvSpPr>
        <p:spPr>
          <a:xfrm>
            <a:off x="3875400" y="1764288"/>
            <a:ext cx="1520400" cy="871800"/>
          </a:xfrm>
          <a:prstGeom prst="notchedRightArrow">
            <a:avLst>
              <a:gd name="adj1" fmla="val 50000"/>
              <a:gd name="adj2" fmla="val 50000"/>
            </a:avLst>
          </a:prstGeom>
          <a:solidFill>
            <a:srgbClr val="00275A"/>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25"/>
          <p:cNvSpPr/>
          <p:nvPr/>
        </p:nvSpPr>
        <p:spPr>
          <a:xfrm>
            <a:off x="5758800" y="1064925"/>
            <a:ext cx="2803500" cy="2418300"/>
          </a:xfrm>
          <a:prstGeom prst="rect">
            <a:avLst/>
          </a:prstGeom>
          <a:solidFill>
            <a:srgbClr val="1F89C8">
              <a:alpha val="2615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700" b="1"/>
              <a:t>Structured</a:t>
            </a:r>
            <a:endParaRPr sz="1700" b="1"/>
          </a:p>
          <a:p>
            <a:pPr marL="0" lvl="0" indent="0" algn="ctr" rtl="0">
              <a:spcBef>
                <a:spcPts val="0"/>
              </a:spcBef>
              <a:spcAft>
                <a:spcPts val="0"/>
              </a:spcAft>
              <a:buNone/>
            </a:pPr>
            <a:r>
              <a:rPr lang="en" sz="1700" b="1"/>
              <a:t>Meaningful Data</a:t>
            </a:r>
            <a:endParaRPr sz="1700" b="1"/>
          </a:p>
          <a:p>
            <a:pPr marL="0" lvl="0" indent="0" algn="ctr" rtl="0">
              <a:spcBef>
                <a:spcPts val="0"/>
              </a:spcBef>
              <a:spcAft>
                <a:spcPts val="0"/>
              </a:spcAft>
              <a:buNone/>
            </a:pPr>
            <a:endParaRPr sz="1200"/>
          </a:p>
          <a:p>
            <a:pPr marL="457200" lvl="0" indent="-304800" algn="l" rtl="0">
              <a:lnSpc>
                <a:spcPct val="115000"/>
              </a:lnSpc>
              <a:spcBef>
                <a:spcPts val="0"/>
              </a:spcBef>
              <a:spcAft>
                <a:spcPts val="0"/>
              </a:spcAft>
              <a:buClr>
                <a:schemeClr val="dk2"/>
              </a:buClr>
              <a:buSzPts val="1200"/>
              <a:buFont typeface="Roboto"/>
              <a:buChar char="●"/>
            </a:pPr>
            <a:r>
              <a:rPr lang="en" sz="1200">
                <a:solidFill>
                  <a:schemeClr val="dk2"/>
                </a:solidFill>
                <a:latin typeface="Roboto"/>
                <a:ea typeface="Roboto"/>
                <a:cs typeface="Roboto"/>
                <a:sym typeface="Roboto"/>
              </a:rPr>
              <a:t>Exclude blank responses, unspecified characters.</a:t>
            </a:r>
            <a:endParaRPr sz="1200">
              <a:solidFill>
                <a:schemeClr val="dk2"/>
              </a:solidFill>
              <a:latin typeface="Roboto"/>
              <a:ea typeface="Roboto"/>
              <a:cs typeface="Roboto"/>
              <a:sym typeface="Roboto"/>
            </a:endParaRPr>
          </a:p>
          <a:p>
            <a:pPr marL="457200" lvl="0" indent="-304800" algn="l" rtl="0">
              <a:lnSpc>
                <a:spcPct val="115000"/>
              </a:lnSpc>
              <a:spcBef>
                <a:spcPts val="0"/>
              </a:spcBef>
              <a:spcAft>
                <a:spcPts val="0"/>
              </a:spcAft>
              <a:buClr>
                <a:schemeClr val="dk2"/>
              </a:buClr>
              <a:buSzPts val="1200"/>
              <a:buFont typeface="Roboto"/>
              <a:buChar char="●"/>
            </a:pPr>
            <a:r>
              <a:rPr lang="en" sz="1200">
                <a:solidFill>
                  <a:schemeClr val="dk2"/>
                </a:solidFill>
                <a:latin typeface="Roboto"/>
                <a:ea typeface="Roboto"/>
                <a:cs typeface="Roboto"/>
                <a:sym typeface="Roboto"/>
              </a:rPr>
              <a:t>Identify possible outliers.</a:t>
            </a:r>
            <a:endParaRPr sz="1200">
              <a:solidFill>
                <a:schemeClr val="dk2"/>
              </a:solidFill>
              <a:latin typeface="Roboto"/>
              <a:ea typeface="Roboto"/>
              <a:cs typeface="Roboto"/>
              <a:sym typeface="Roboto"/>
            </a:endParaRPr>
          </a:p>
          <a:p>
            <a:pPr marL="457200" lvl="0" indent="-304800" algn="l" rtl="0">
              <a:lnSpc>
                <a:spcPct val="115000"/>
              </a:lnSpc>
              <a:spcBef>
                <a:spcPts val="0"/>
              </a:spcBef>
              <a:spcAft>
                <a:spcPts val="0"/>
              </a:spcAft>
              <a:buClr>
                <a:schemeClr val="dk2"/>
              </a:buClr>
              <a:buSzPts val="1200"/>
              <a:buFont typeface="Roboto"/>
              <a:buChar char="●"/>
            </a:pPr>
            <a:r>
              <a:rPr lang="en" sz="1200">
                <a:solidFill>
                  <a:schemeClr val="dk2"/>
                </a:solidFill>
                <a:latin typeface="Roboto"/>
                <a:ea typeface="Roboto"/>
                <a:cs typeface="Roboto"/>
                <a:sym typeface="Roboto"/>
              </a:rPr>
              <a:t>Categorize text data efficiently.</a:t>
            </a:r>
            <a:endParaRPr sz="1200"/>
          </a:p>
        </p:txBody>
      </p:sp>
      <p:pic>
        <p:nvPicPr>
          <p:cNvPr id="184" name="Google Shape;184;p25"/>
          <p:cNvPicPr preferRelativeResize="0"/>
          <p:nvPr/>
        </p:nvPicPr>
        <p:blipFill>
          <a:blip r:embed="rId3">
            <a:alphaModFix/>
          </a:blip>
          <a:stretch>
            <a:fillRect/>
          </a:stretch>
        </p:blipFill>
        <p:spPr>
          <a:xfrm>
            <a:off x="373175" y="1460325"/>
            <a:ext cx="3065401" cy="1295650"/>
          </a:xfrm>
          <a:prstGeom prst="rect">
            <a:avLst/>
          </a:prstGeom>
          <a:noFill/>
          <a:ln w="9525" cap="flat" cmpd="sng">
            <a:solidFill>
              <a:srgbClr val="FBDC3E"/>
            </a:solidFill>
            <a:prstDash val="solid"/>
            <a:round/>
            <a:headEnd type="none" w="sm" len="sm"/>
            <a:tailEnd type="none" w="sm" len="sm"/>
          </a:ln>
        </p:spPr>
      </p:pic>
      <p:sp>
        <p:nvSpPr>
          <p:cNvPr id="185" name="Google Shape;185;p25"/>
          <p:cNvSpPr txBox="1"/>
          <p:nvPr/>
        </p:nvSpPr>
        <p:spPr>
          <a:xfrm>
            <a:off x="837275" y="1004313"/>
            <a:ext cx="2344500" cy="4560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r>
              <a:rPr lang="en" sz="1700" b="1"/>
              <a:t>Unstructured Data</a:t>
            </a:r>
            <a:endParaRPr sz="1700" b="1"/>
          </a:p>
        </p:txBody>
      </p:sp>
      <p:sp>
        <p:nvSpPr>
          <p:cNvPr id="186" name="Google Shape;186;p25"/>
          <p:cNvSpPr txBox="1"/>
          <p:nvPr/>
        </p:nvSpPr>
        <p:spPr>
          <a:xfrm>
            <a:off x="3564300" y="1191125"/>
            <a:ext cx="1642200" cy="4560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600"/>
              </a:spcAft>
              <a:buNone/>
            </a:pPr>
            <a:r>
              <a:rPr lang="en" b="1"/>
              <a:t>Perform </a:t>
            </a:r>
            <a:br>
              <a:rPr lang="en" b="1"/>
            </a:br>
            <a:r>
              <a:rPr lang="en" b="1"/>
              <a:t>text analysis</a:t>
            </a:r>
            <a:endParaRPr b="1"/>
          </a:p>
        </p:txBody>
      </p:sp>
    </p:spTree>
  </p:cSld>
  <p:clrMapOvr>
    <a:masterClrMapping/>
  </p:clrMapOvr>
</p:sld>
</file>

<file path=ppt/theme/theme1.xml><?xml version="1.0" encoding="utf-8"?>
<a:theme xmlns:a="http://schemas.openxmlformats.org/drawingml/2006/main" name="Westcliff University">
  <a:themeElements>
    <a:clrScheme name="Geometric">
      <a:dk1>
        <a:srgbClr val="2A3990"/>
      </a:dk1>
      <a:lt1>
        <a:srgbClr val="FFFFFF"/>
      </a:lt1>
      <a:dk2>
        <a:srgbClr val="434343"/>
      </a:dk2>
      <a:lt2>
        <a:srgbClr val="999999"/>
      </a:lt2>
      <a:accent1>
        <a:srgbClr val="212D74"/>
      </a:accent1>
      <a:accent2>
        <a:srgbClr val="3949AB"/>
      </a:accent2>
      <a:accent3>
        <a:srgbClr val="9C254D"/>
      </a:accent3>
      <a:accent4>
        <a:srgbClr val="D23369"/>
      </a:accent4>
      <a:accent5>
        <a:srgbClr val="F06292"/>
      </a:accent5>
      <a:accent6>
        <a:srgbClr val="7890CD"/>
      </a:accent6>
      <a:hlink>
        <a:srgbClr val="F06292"/>
      </a:hlink>
      <a:folHlink>
        <a:srgbClr val="F0629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488</Words>
  <Application>Microsoft Office PowerPoint</Application>
  <PresentationFormat>On-screen Show (16:9)</PresentationFormat>
  <Paragraphs>93</Paragraphs>
  <Slides>17</Slides>
  <Notes>17</Notes>
  <HiddenSlides>0</HiddenSlides>
  <MMClips>2</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17</vt:i4>
      </vt:variant>
    </vt:vector>
  </HeadingPairs>
  <TitlesOfParts>
    <vt:vector size="21" baseType="lpstr">
      <vt:lpstr>Times New Roman</vt:lpstr>
      <vt:lpstr>Arial</vt:lpstr>
      <vt:lpstr>Roboto</vt:lpstr>
      <vt:lpstr>Westcliff University</vt:lpstr>
      <vt:lpstr>Text Analysis Without Complex Machine Learning Techniques</vt:lpstr>
      <vt:lpstr> Introduction</vt:lpstr>
      <vt:lpstr>Agenda</vt:lpstr>
      <vt:lpstr>2. Abstract</vt:lpstr>
      <vt:lpstr>3a. Current Use of Student Survey Data</vt:lpstr>
      <vt:lpstr>3b. Current Use of Student Survey Data</vt:lpstr>
      <vt:lpstr>3c. Current Use of Student Survey Data </vt:lpstr>
      <vt:lpstr>3d. Issues with Survey Data</vt:lpstr>
      <vt:lpstr>4a. Motivation for Text Analysis</vt:lpstr>
      <vt:lpstr>4b. Motivation for Text Analysis</vt:lpstr>
      <vt:lpstr>5a. Using Google Add-in for Text Analysis </vt:lpstr>
      <vt:lpstr>5b. Using Excel add-in for Text Analysis</vt:lpstr>
      <vt:lpstr>Run Sentiment Analysis by Excel Add-in</vt:lpstr>
      <vt:lpstr>Sentiment Results</vt:lpstr>
      <vt:lpstr>5c. Visualization</vt:lpstr>
      <vt:lpstr>Focus Group 1: Positive Sentiment, but Low Average Quantitative Scores</vt:lpstr>
      <vt:lpstr>Q &amp; A</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Text Analysis Without Complex Machine Learning Techniques</dc:title>
  <cp:lastModifiedBy>Giang Do</cp:lastModifiedBy>
  <cp:revision>2</cp:revision>
  <dcterms:modified xsi:type="dcterms:W3CDTF">2020-11-07T01:59:14Z</dcterms:modified>
</cp:coreProperties>
</file>