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6"/>
  </p:notesMasterIdLst>
  <p:handoutMasterIdLst>
    <p:handoutMasterId r:id="rId7"/>
  </p:handoutMasterIdLst>
  <p:sldIdLst>
    <p:sldId id="256" r:id="rId2"/>
    <p:sldId id="269" r:id="rId3"/>
    <p:sldId id="268" r:id="rId4"/>
    <p:sldId id="267" r:id="rId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50" autoAdjust="0"/>
    <p:restoredTop sz="94660"/>
  </p:normalViewPr>
  <p:slideViewPr>
    <p:cSldViewPr>
      <p:cViewPr>
        <p:scale>
          <a:sx n="76" d="100"/>
          <a:sy n="76" d="100"/>
        </p:scale>
        <p:origin x="-96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2514" y="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43BF59-C4D5-432E-8EA6-B340ACBADC39}" type="datetimeFigureOut">
              <a:rPr lang="en-US" smtClean="0"/>
              <a:pPr/>
              <a:t>11/18/2016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2DC5D6-992E-4EA0-8DC9-77F7B6FFB0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361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5D4CBC-A9E5-4E3B-8B2A-B266CDF45052}" type="datetimeFigureOut">
              <a:rPr lang="en-US" smtClean="0"/>
              <a:pPr/>
              <a:t>11/18/2016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E4A165-FEDD-4246-A152-90048088A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5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4A165-FEDD-4246-A152-90048088A9A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0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4A165-FEDD-4246-A152-90048088A9A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5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976-5D34-4A8D-93E0-156D8981EB39}" type="datetime1">
              <a:rPr lang="en-US" smtClean="0"/>
              <a:t>11/18/2016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9B398-100B-4F1A-9F83-100FE8451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CAIR 11/2016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23D4-BDC4-44E4-9D03-8FFC0EE00BFE}" type="datetime1">
              <a:rPr lang="en-US" smtClean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CAIR 11/2016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B398-100B-4F1A-9F83-100FE8451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45A1-00DA-4E2B-ACC7-EF9AF3BB58E0}" type="datetime1">
              <a:rPr lang="en-US" smtClean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CAIR 11/2016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B398-100B-4F1A-9F83-100FE8451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F9F0-E2A8-4804-97D7-B158B3591BD7}" type="datetime1">
              <a:rPr lang="en-US" smtClean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CAIR 11/2016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B398-100B-4F1A-9F83-100FE8451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160-32CF-40DF-B05B-6BBC37253D5D}" type="datetime1">
              <a:rPr lang="en-US" smtClean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CAIR 11/2016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B398-100B-4F1A-9F83-100FE8451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A1DA-1450-48C4-9E86-07DF35D0143A}" type="datetime1">
              <a:rPr lang="en-US" smtClean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CAIR 11/2016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B398-100B-4F1A-9F83-100FE8451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6E59-A72E-4EA1-8F50-41D029321230}" type="datetime1">
              <a:rPr lang="en-US" smtClean="0"/>
              <a:t>11/18/2016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CAIR 11/2016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B398-100B-4F1A-9F83-100FE8451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4700-A30A-418F-AC10-BA58D3F0C1E4}" type="datetime1">
              <a:rPr lang="en-US" smtClean="0"/>
              <a:t>11/18/2016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CAIR 11/2016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B398-100B-4F1A-9F83-100FE8451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6508-6926-449A-BF91-4E2F2B6348AF}" type="datetime1">
              <a:rPr lang="en-US" smtClean="0"/>
              <a:t>11/18/2016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CAIR 11/2016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B398-100B-4F1A-9F83-100FE8451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35AE-5D9C-4E1A-8153-7708AD7B4E37}" type="datetime1">
              <a:rPr lang="en-US" smtClean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CAIR 11/2016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B398-100B-4F1A-9F83-100FE8451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 thruBlk="1"/>
      </p:transition>
    </mc:Choice>
    <mc:Fallback xmlns="">
      <p:transition spd="med">
        <p:fade thruBlk="1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72E6-CEA9-4E4D-83C4-848BBE76562D}" type="datetime1">
              <a:rPr lang="en-US" smtClean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CAIR 11/2016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B398-100B-4F1A-9F83-100FE8451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 thruBlk="1"/>
      </p:transition>
    </mc:Choice>
    <mc:Fallback xmlns="">
      <p:transition spd="med">
        <p:fade thruBlk="1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94F8D24-1A59-476D-8B0D-1C92A9062A9A}" type="datetime1">
              <a:rPr lang="en-US" smtClean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CAIR 11/2016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389B398-100B-4F1A-9F83-100FE8451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fade thruBlk="1"/>
      </p:transition>
    </mc:Choice>
    <mc:Fallback xmlns="">
      <p:transition spd="med">
        <p:fade thruBlk="1"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285794"/>
            <a:ext cx="8915400" cy="5419805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KC Greaney, Ph.D.</a:t>
            </a:r>
            <a:br>
              <a:rPr lang="en-US" sz="2400" dirty="0" smtClean="0"/>
            </a:br>
            <a:r>
              <a:rPr lang="en-US" sz="2400" dirty="0" smtClean="0"/>
              <a:t>Director of Institutional Research, Santa Rosa Junior College</a:t>
            </a:r>
            <a:br>
              <a:rPr lang="en-US" sz="2400" dirty="0" smtClean="0"/>
            </a:br>
            <a:r>
              <a:rPr lang="en-US" sz="2400" dirty="0" smtClean="0"/>
              <a:t>Director, California Community Colleges CTE Employment Outcomes Survey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California Association for Institutional Research</a:t>
            </a:r>
            <a:br>
              <a:rPr lang="en-US" sz="1800" dirty="0" smtClean="0"/>
            </a:br>
            <a:r>
              <a:rPr lang="en-US" sz="1800" dirty="0" smtClean="0"/>
              <a:t>Annual Meeting, Los Angeles</a:t>
            </a:r>
            <a:br>
              <a:rPr lang="en-US" sz="1800" dirty="0" smtClean="0"/>
            </a:br>
            <a:r>
              <a:rPr lang="en-US" sz="1800" dirty="0" smtClean="0"/>
              <a:t>November 18, 2016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i="1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7000" contrast="-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038600" y="341939"/>
            <a:ext cx="838200" cy="110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600200" y="14478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284C80"/>
                </a:solidFill>
              </a:rPr>
              <a:t>Sonoma County Junior College District</a:t>
            </a:r>
            <a:endParaRPr lang="en-US" b="1" dirty="0">
              <a:solidFill>
                <a:srgbClr val="284C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3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165" y="914400"/>
            <a:ext cx="8229600" cy="1600200"/>
          </a:xfrm>
        </p:spPr>
        <p:txBody>
          <a:bodyPr/>
          <a:lstStyle/>
          <a:p>
            <a:r>
              <a:rPr lang="en-US" sz="4000" dirty="0"/>
              <a:t>Roles that are critically important yet not in my job description: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971800"/>
            <a:ext cx="4267200" cy="3429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Politician</a:t>
            </a:r>
            <a:r>
              <a:rPr lang="en-US" dirty="0"/>
              <a:t> – Navigating personalities and power dynamics (serving multiple masters, including the President and his Cabinet, faculty and the Academic Senate, and grant/categorical/student support funding </a:t>
            </a:r>
            <a:r>
              <a:rPr lang="en-US" dirty="0" smtClean="0"/>
              <a:t>source managers)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124200"/>
            <a:ext cx="26289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41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165" y="914400"/>
            <a:ext cx="8229600" cy="1600200"/>
          </a:xfrm>
        </p:spPr>
        <p:txBody>
          <a:bodyPr/>
          <a:lstStyle/>
          <a:p>
            <a:r>
              <a:rPr lang="en-US" sz="4000" dirty="0"/>
              <a:t>Roles that are critically important yet not in my job description: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1" y="2743200"/>
            <a:ext cx="7848600" cy="3154363"/>
          </a:xfrm>
        </p:spPr>
        <p:txBody>
          <a:bodyPr/>
          <a:lstStyle/>
          <a:p>
            <a:pPr lvl="0"/>
            <a:r>
              <a:rPr lang="en-US" b="1" dirty="0"/>
              <a:t>Entrepreneur</a:t>
            </a:r>
            <a:r>
              <a:rPr lang="en-US" dirty="0"/>
              <a:t> – </a:t>
            </a:r>
            <a:r>
              <a:rPr lang="en-US" dirty="0" smtClean="0"/>
              <a:t>Create </a:t>
            </a:r>
            <a:r>
              <a:rPr lang="en-US" dirty="0"/>
              <a:t>funding streams for </a:t>
            </a:r>
            <a:r>
              <a:rPr lang="en-US" dirty="0" smtClean="0"/>
              <a:t>our underfunded office (developing projects </a:t>
            </a:r>
            <a:r>
              <a:rPr lang="en-US" dirty="0"/>
              <a:t>that bring </a:t>
            </a:r>
            <a:r>
              <a:rPr lang="en-US" dirty="0" smtClean="0"/>
              <a:t>funding, </a:t>
            </a:r>
            <a:r>
              <a:rPr lang="en-US" dirty="0"/>
              <a:t>such as grants and contracted projects, which allows for expansion of the office, and a degree of autonomy)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AutoShape 2" descr="Image result for entrepreneur"/>
          <p:cNvSpPr>
            <a:spLocks noChangeAspect="1" noChangeArrowheads="1"/>
          </p:cNvSpPr>
          <p:nvPr/>
        </p:nvSpPr>
        <p:spPr bwMode="auto">
          <a:xfrm>
            <a:off x="-31751" y="-136526"/>
            <a:ext cx="1584325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724400"/>
            <a:ext cx="3393882" cy="199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28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165" y="914400"/>
            <a:ext cx="8229600" cy="1600200"/>
          </a:xfrm>
        </p:spPr>
        <p:txBody>
          <a:bodyPr/>
          <a:lstStyle/>
          <a:p>
            <a:r>
              <a:rPr lang="en-US" sz="4000" dirty="0"/>
              <a:t>Roles that are critically important yet not in my job description: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165" y="2971800"/>
            <a:ext cx="5817835" cy="3200400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 smtClean="0"/>
              <a:t>Data </a:t>
            </a:r>
            <a:r>
              <a:rPr lang="en-US" b="1" dirty="0"/>
              <a:t>Activist </a:t>
            </a:r>
            <a:r>
              <a:rPr lang="en-US" dirty="0"/>
              <a:t>– Leading a </a:t>
            </a:r>
            <a:r>
              <a:rPr lang="en-US" dirty="0" smtClean="0"/>
              <a:t>“Citizen Researcher” </a:t>
            </a:r>
            <a:r>
              <a:rPr lang="en-US" dirty="0"/>
              <a:t>campaign to </a:t>
            </a:r>
            <a:r>
              <a:rPr lang="en-US" dirty="0" smtClean="0"/>
              <a:t>“Free </a:t>
            </a:r>
            <a:r>
              <a:rPr lang="en-US" dirty="0"/>
              <a:t>the Data!”  (shifting institutional culture towards reliance on data and information to inform decisions, and expecting rank and file employees to self-serve data that has been made available via dashboards and data visualizations)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290" y="3599028"/>
            <a:ext cx="2594591" cy="194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87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4391</TotalTime>
  <Words>128</Words>
  <Application>Microsoft Office PowerPoint</Application>
  <PresentationFormat>On-screen Show (4:3)</PresentationFormat>
  <Paragraphs>10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        KC Greaney, Ph.D. Director of Institutional Research, Santa Rosa Junior College Director, California Community Colleges CTE Employment Outcomes Survey   California Association for Institutional Research Annual Meeting, Los Angeles November 18, 2016  </vt:lpstr>
      <vt:lpstr>Roles that are critically important yet not in my job description:</vt:lpstr>
      <vt:lpstr>Roles that are critically important yet not in my job description:</vt:lpstr>
      <vt:lpstr>Roles that are critically important yet not in my job description: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Our Success:  Providing Evidence for CTE Outcomes  Strengthening Student Success Conference  October 4th 2012</dc:title>
  <dc:creator>SRJC</dc:creator>
  <cp:lastModifiedBy>Jeanette Baez</cp:lastModifiedBy>
  <cp:revision>100</cp:revision>
  <cp:lastPrinted>2013-03-12T22:04:42Z</cp:lastPrinted>
  <dcterms:created xsi:type="dcterms:W3CDTF">2012-09-25T22:01:19Z</dcterms:created>
  <dcterms:modified xsi:type="dcterms:W3CDTF">2016-11-18T17:42:53Z</dcterms:modified>
</cp:coreProperties>
</file>